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ppt/notesSlides/notesSlide5.xml" ContentType="application/vnd.openxmlformats-officedocument.presentationml.notesSlide+xml"/>
  <Override PartName="/ppt/comments/comment5.xml" ContentType="application/vnd.openxmlformats-officedocument.presentationml.comments+xml"/>
  <Override PartName="/ppt/notesSlides/notesSlide6.xml" ContentType="application/vnd.openxmlformats-officedocument.presentationml.notesSlide+xml"/>
  <Override PartName="/ppt/comments/comment6.xml" ContentType="application/vnd.openxmlformats-officedocument.presentationml.comments+xml"/>
  <Override PartName="/ppt/notesSlides/notesSlide7.xml" ContentType="application/vnd.openxmlformats-officedocument.presentationml.notesSlide+xml"/>
  <Override PartName="/ppt/comments/comment7.xml" ContentType="application/vnd.openxmlformats-officedocument.presentationml.comments+xml"/>
  <Override PartName="/ppt/notesSlides/notesSlide8.xml" ContentType="application/vnd.openxmlformats-officedocument.presentationml.notesSlide+xml"/>
  <Override PartName="/ppt/comments/comment8.xml" ContentType="application/vnd.openxmlformats-officedocument.presentationml.comments+xml"/>
  <Override PartName="/ppt/notesSlides/notesSlide9.xml" ContentType="application/vnd.openxmlformats-officedocument.presentationml.notesSlide+xml"/>
  <Override PartName="/ppt/comments/comment9.xml" ContentType="application/vnd.openxmlformats-officedocument.presentationml.comments+xml"/>
  <Override PartName="/ppt/notesSlides/notesSlide10.xml" ContentType="application/vnd.openxmlformats-officedocument.presentationml.notesSlide+xml"/>
  <Override PartName="/ppt/comments/comment10.xml" ContentType="application/vnd.openxmlformats-officedocument.presentationml.comments+xml"/>
  <Override PartName="/ppt/notesSlides/notesSlide11.xml" ContentType="application/vnd.openxmlformats-officedocument.presentationml.notesSlide+xml"/>
  <Override PartName="/ppt/comments/comment11.xml" ContentType="application/vnd.openxmlformats-officedocument.presentationml.comments+xml"/>
  <Override PartName="/ppt/notesSlides/notesSlide12.xml" ContentType="application/vnd.openxmlformats-officedocument.presentationml.notesSlide+xml"/>
  <Override PartName="/ppt/comments/comment12.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13.xml" ContentType="application/vnd.openxmlformats-officedocument.presentationml.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1006" r:id="rId2"/>
    <p:sldId id="1007" r:id="rId3"/>
    <p:sldId id="275" r:id="rId4"/>
    <p:sldId id="1008" r:id="rId5"/>
    <p:sldId id="1009" r:id="rId6"/>
    <p:sldId id="1010" r:id="rId7"/>
    <p:sldId id="1011" r:id="rId8"/>
    <p:sldId id="1012" r:id="rId9"/>
    <p:sldId id="1013" r:id="rId10"/>
    <p:sldId id="1019" r:id="rId11"/>
    <p:sldId id="1020" r:id="rId12"/>
    <p:sldId id="1021" r:id="rId13"/>
    <p:sldId id="1014" r:id="rId14"/>
    <p:sldId id="1015" r:id="rId15"/>
    <p:sldId id="1016" r:id="rId16"/>
    <p:sldId id="1018" r:id="rId17"/>
    <p:sldId id="276" r:id="rId18"/>
    <p:sldId id="101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aanboer" initials="c" lastIdx="54" clrIdx="0">
    <p:extLst>
      <p:ext uri="{19B8F6BF-5375-455C-9EA6-DF929625EA0E}">
        <p15:presenceInfo xmlns:p15="http://schemas.microsoft.com/office/powerpoint/2012/main" userId="S::cboer@cplusc.com::dba762ab-af41-4b33-968c-95f83f85110b" providerId="AD"/>
      </p:ext>
    </p:extLst>
  </p:cmAuthor>
  <p:cmAuthor id="2" name="Julie Colehour" initials="JC" lastIdx="25" clrIdx="1">
    <p:extLst>
      <p:ext uri="{19B8F6BF-5375-455C-9EA6-DF929625EA0E}">
        <p15:presenceInfo xmlns:p15="http://schemas.microsoft.com/office/powerpoint/2012/main" userId="S-1-5-21-3597501184-2525744832-3444952867-1120" providerId="AD"/>
      </p:ext>
    </p:extLst>
  </p:cmAuthor>
  <p:cmAuthor id="3" name="Microsoft Office User" initials="MOU" lastIdx="3"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222A"/>
    <a:srgbClr val="006B38"/>
    <a:srgbClr val="008143"/>
    <a:srgbClr val="15A748"/>
    <a:srgbClr val="2AB4D7"/>
    <a:srgbClr val="FFFFFF"/>
    <a:srgbClr val="8D1C21"/>
    <a:srgbClr val="175C8D"/>
    <a:srgbClr val="0067A5"/>
    <a:srgbClr val="0065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53" autoAdjust="0"/>
    <p:restoredTop sz="88969" autoAdjust="0"/>
  </p:normalViewPr>
  <p:slideViewPr>
    <p:cSldViewPr snapToObjects="1">
      <p:cViewPr varScale="1">
        <p:scale>
          <a:sx n="78" d="100"/>
          <a:sy n="78" d="100"/>
        </p:scale>
        <p:origin x="108" y="642"/>
      </p:cViewPr>
      <p:guideLst>
        <p:guide orient="horz" pos="2160"/>
        <p:guide pos="2880"/>
      </p:guideLst>
    </p:cSldViewPr>
  </p:slideViewPr>
  <p:outlineViewPr>
    <p:cViewPr>
      <p:scale>
        <a:sx n="33" d="100"/>
        <a:sy n="33" d="100"/>
      </p:scale>
      <p:origin x="0" y="0"/>
    </p:cViewPr>
  </p:outlineViewPr>
  <p:notesTextViewPr>
    <p:cViewPr>
      <p:scale>
        <a:sx n="85" d="100"/>
        <a:sy n="85" d="100"/>
      </p:scale>
      <p:origin x="0" y="0"/>
    </p:cViewPr>
  </p:notesTextViewPr>
  <p:sorterViewPr>
    <p:cViewPr>
      <p:scale>
        <a:sx n="66" d="100"/>
        <a:sy n="66" d="100"/>
      </p:scale>
      <p:origin x="0" y="0"/>
    </p:cViewPr>
  </p:sorterViewPr>
  <p:notesViewPr>
    <p:cSldViewPr snapToObjects="1">
      <p:cViewPr varScale="1">
        <p:scale>
          <a:sx n="156" d="100"/>
          <a:sy n="156" d="100"/>
        </p:scale>
        <p:origin x="522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21T13:31:12.500" idx="35">
    <p:pos x="5192" y="3707"/>
    <p:text>Include logo here</p:text>
    <p:extLst>
      <p:ext uri="{C676402C-5697-4E1C-873F-D02D1690AC5C}">
        <p15:threadingInfo xmlns:p15="http://schemas.microsoft.com/office/powerpoint/2012/main" timeZoneBias="420"/>
      </p:ext>
    </p:extLst>
  </p:cm>
  <p:cm authorId="1" dt="2020-05-21T13:31:21.510" idx="36">
    <p:pos x="3052" y="1041"/>
    <p:text>Include image here that relates to your overall topic and captures audience attention</p:text>
    <p:extLst>
      <p:ext uri="{C676402C-5697-4E1C-873F-D02D1690AC5C}">
        <p15:threadingInfo xmlns:p15="http://schemas.microsoft.com/office/powerpoint/2012/main" timeZoneBias="42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0-05-21T13:40:52.571" idx="45">
    <p:pos x="2878" y="1064"/>
    <p:text>Use captivating images to describe the points in this section</p:text>
    <p:extLst>
      <p:ext uri="{C676402C-5697-4E1C-873F-D02D1690AC5C}">
        <p15:threadingInfo xmlns:p15="http://schemas.microsoft.com/office/powerpoint/2012/main" timeZoneBias="4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0-05-21T13:44:35.191" idx="46">
    <p:pos x="2797" y="1184"/>
    <p:text>Use captivating images to describe the points in this section</p:text>
    <p:extLst>
      <p:ext uri="{C676402C-5697-4E1C-873F-D02D1690AC5C}">
        <p15:threadingInfo xmlns:p15="http://schemas.microsoft.com/office/powerpoint/2012/main" timeZoneBias="42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0-05-21T13:44:41.254" idx="47">
    <p:pos x="2797" y="1184"/>
    <p:text>Use captivating images to describe the points in this section</p:text>
    <p:extLst>
      <p:ext uri="{C676402C-5697-4E1C-873F-D02D1690AC5C}">
        <p15:threadingInfo xmlns:p15="http://schemas.microsoft.com/office/powerpoint/2012/main" timeZoneBias="42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0-05-21T13:46:39.915" idx="48">
    <p:pos x="3566" y="746"/>
    <p:text>Use an eye-catching visual here to summarize your topic</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21T13:32:03.912" idx="37">
    <p:pos x="5243" y="3552"/>
    <p:text>Include logo here</p:text>
    <p:extLst>
      <p:ext uri="{C676402C-5697-4E1C-873F-D02D1690AC5C}">
        <p15:threadingInfo xmlns:p15="http://schemas.microsoft.com/office/powerpoint/2012/main" timeZoneBias="420"/>
      </p:ext>
    </p:extLst>
  </p:cm>
  <p:cm authorId="1" dt="2020-05-21T13:32:30.578" idx="38">
    <p:pos x="2058" y="0"/>
    <p:text>Include image here that relates to your topic and captures audience attention</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5-21T13:32:52.607" idx="39">
    <p:pos x="3461" y="998"/>
    <p:text>Break presentation into sections. Begin with introduction and end with Q&amp;A. Use subheads for timing</p:text>
    <p:extLst>
      <p:ext uri="{C676402C-5697-4E1C-873F-D02D1690AC5C}">
        <p15:threadingInfo xmlns:p15="http://schemas.microsoft.com/office/powerpoint/2012/main" timeZoneBias="420"/>
      </p:ext>
    </p:extLst>
  </p:cm>
  <p:cm authorId="1" dt="2020-05-21T13:50:35.858" idx="54">
    <p:pos x="5182" y="3699"/>
    <p:text>Include logo here</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5-21T13:33:48.488" idx="40">
    <p:pos x="3498" y="985"/>
    <p:text>Break presentation into sections. Begin with introduction and end with Q&amp;A. Use subheads for timing</p:text>
    <p:extLst>
      <p:ext uri="{C676402C-5697-4E1C-873F-D02D1690AC5C}">
        <p15:threadingInfo xmlns:p15="http://schemas.microsoft.com/office/powerpoint/2012/main" timeZoneBias="420"/>
      </p:ext>
    </p:extLst>
  </p:cm>
  <p:cm authorId="1" dt="2020-05-21T13:50:28.724" idx="53">
    <p:pos x="5108" y="3760"/>
    <p:text>Include logo here</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5-21T13:33:57.985" idx="41">
    <p:pos x="3595" y="936"/>
    <p:text>Break presentation into sections. Begin with introduction and end with Q&amp;A. Use subheads for timing</p:text>
    <p:extLst>
      <p:ext uri="{C676402C-5697-4E1C-873F-D02D1690AC5C}">
        <p15:threadingInfo xmlns:p15="http://schemas.microsoft.com/office/powerpoint/2012/main" timeZoneBias="420"/>
      </p:ext>
    </p:extLst>
  </p:cm>
  <p:cm authorId="1" dt="2020-05-21T13:50:19.551" idx="52">
    <p:pos x="5084" y="3797"/>
    <p:text>Include logo here</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5-21T13:34:05.892" idx="42">
    <p:pos x="4939" y="3015"/>
    <p:text>Include section title here</p:text>
    <p:extLst>
      <p:ext uri="{C676402C-5697-4E1C-873F-D02D1690AC5C}">
        <p15:threadingInfo xmlns:p15="http://schemas.microsoft.com/office/powerpoint/2012/main" timeZoneBias="420"/>
      </p:ext>
    </p:extLst>
  </p:cm>
  <p:cm authorId="1" dt="2020-05-21T13:34:44.640" idx="43">
    <p:pos x="5196" y="809"/>
    <p:text>Include image here that relates to this section and captures audience attention</p:text>
    <p:extLst>
      <p:ext uri="{C676402C-5697-4E1C-873F-D02D1690AC5C}">
        <p15:threadingInfo xmlns:p15="http://schemas.microsoft.com/office/powerpoint/2012/main" timeZoneBias="4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5-21T13:50:05.948" idx="51">
    <p:pos x="5157" y="3748"/>
    <p:text>Include logo here</p:text>
    <p:extLst>
      <p:ext uri="{C676402C-5697-4E1C-873F-D02D1690AC5C}">
        <p15:threadingInfo xmlns:p15="http://schemas.microsoft.com/office/powerpoint/2012/main" timeZoneBias="4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05-21T13:49:58.254" idx="50">
    <p:pos x="5059" y="3687"/>
    <p:text>Include logo here</p:text>
    <p:extLst>
      <p:ext uri="{C676402C-5697-4E1C-873F-D02D1690AC5C}">
        <p15:threadingInfo xmlns:p15="http://schemas.microsoft.com/office/powerpoint/2012/main" timeZoneBias="42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0-05-21T13:49:35.089" idx="49">
    <p:pos x="5120" y="3699"/>
    <p:text>Include logo here</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CFFB89C-9F0E-4F94-939C-C1893C4F39B9}" type="datetimeFigureOut">
              <a:rPr lang="en-US" smtClean="0"/>
              <a:t>5/21/2020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0B5025-3B8E-4748-B9E2-6972AC4A8B64}" type="slidenum">
              <a:rPr lang="en-US" smtClean="0"/>
              <a:t>‹#›</a:t>
            </a:fld>
            <a:endParaRPr lang="en-US"/>
          </a:p>
        </p:txBody>
      </p:sp>
    </p:spTree>
    <p:extLst>
      <p:ext uri="{BB962C8B-B14F-4D97-AF65-F5344CB8AC3E}">
        <p14:creationId xmlns:p14="http://schemas.microsoft.com/office/powerpoint/2010/main" val="1219745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6FDEE4-43FD-40AD-964D-487488287520}" type="datetimeFigureOut">
              <a:rPr lang="en-US" smtClean="0"/>
              <a:t>5/21/2020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0C5896-1FC9-467E-A083-C3CDAC939271}" type="slidenum">
              <a:rPr lang="en-US" smtClean="0"/>
              <a:t>‹#›</a:t>
            </a:fld>
            <a:endParaRPr lang="en-US"/>
          </a:p>
        </p:txBody>
      </p:sp>
    </p:spTree>
    <p:extLst>
      <p:ext uri="{BB962C8B-B14F-4D97-AF65-F5344CB8AC3E}">
        <p14:creationId xmlns:p14="http://schemas.microsoft.com/office/powerpoint/2010/main" val="4275084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Title slide </a:t>
            </a:r>
          </a:p>
          <a:p>
            <a:r>
              <a:rPr lang="en-US" dirty="0"/>
              <a:t>Include image, brief description and logo. Use this slide to introduce yourself and the topic you will be presenting on.</a:t>
            </a:r>
          </a:p>
        </p:txBody>
      </p:sp>
      <p:sp>
        <p:nvSpPr>
          <p:cNvPr id="4" name="Slide Number Placeholder 3"/>
          <p:cNvSpPr>
            <a:spLocks noGrp="1"/>
          </p:cNvSpPr>
          <p:nvPr>
            <p:ph type="sldNum" sz="quarter" idx="5"/>
          </p:nvPr>
        </p:nvSpPr>
        <p:spPr/>
        <p:txBody>
          <a:bodyPr/>
          <a:lstStyle/>
          <a:p>
            <a:fld id="{AC0C5896-1FC9-467E-A083-C3CDAC939271}" type="slidenum">
              <a:rPr lang="en-US" smtClean="0"/>
              <a:t>1</a:t>
            </a:fld>
            <a:endParaRPr lang="en-US"/>
          </a:p>
        </p:txBody>
      </p:sp>
    </p:spTree>
    <p:extLst>
      <p:ext uri="{BB962C8B-B14F-4D97-AF65-F5344CB8AC3E}">
        <p14:creationId xmlns:p14="http://schemas.microsoft.com/office/powerpoint/2010/main" val="3964389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Intro/summary slide </a:t>
            </a:r>
          </a:p>
          <a:p>
            <a:r>
              <a:rPr lang="en-US" b="0" dirty="0"/>
              <a:t>Use these slides at the beginning/end of each section to introduce or summarize the main points within the section. For images, try to use the same four images here that you use on your text slides to help create continuity and structure.</a:t>
            </a:r>
          </a:p>
          <a:p>
            <a:endParaRPr lang="en-US" b="0" dirty="0"/>
          </a:p>
        </p:txBody>
      </p:sp>
      <p:sp>
        <p:nvSpPr>
          <p:cNvPr id="4" name="Slide Number Placeholder 3"/>
          <p:cNvSpPr>
            <a:spLocks noGrp="1"/>
          </p:cNvSpPr>
          <p:nvPr>
            <p:ph type="sldNum" sz="quarter" idx="5"/>
          </p:nvPr>
        </p:nvSpPr>
        <p:spPr/>
        <p:txBody>
          <a:bodyPr/>
          <a:lstStyle/>
          <a:p>
            <a:fld id="{AC0C5896-1FC9-467E-A083-C3CDAC939271}" type="slidenum">
              <a:rPr lang="en-US" smtClean="0"/>
              <a:t>10</a:t>
            </a:fld>
            <a:endParaRPr lang="en-US"/>
          </a:p>
        </p:txBody>
      </p:sp>
    </p:spTree>
    <p:extLst>
      <p:ext uri="{BB962C8B-B14F-4D97-AF65-F5344CB8AC3E}">
        <p14:creationId xmlns:p14="http://schemas.microsoft.com/office/powerpoint/2010/main" val="585613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Intro/summary slide </a:t>
            </a:r>
          </a:p>
          <a:p>
            <a:r>
              <a:rPr lang="en-US" b="0" dirty="0"/>
              <a:t>Use these slides at the beginning/end of each section to introduce or summarize the main points within the section. For images, try to use the same four images here that you use on your text slides to help create continuity and structure.</a:t>
            </a:r>
          </a:p>
        </p:txBody>
      </p:sp>
      <p:sp>
        <p:nvSpPr>
          <p:cNvPr id="4" name="Slide Number Placeholder 3"/>
          <p:cNvSpPr>
            <a:spLocks noGrp="1"/>
          </p:cNvSpPr>
          <p:nvPr>
            <p:ph type="sldNum" sz="quarter" idx="5"/>
          </p:nvPr>
        </p:nvSpPr>
        <p:spPr/>
        <p:txBody>
          <a:bodyPr/>
          <a:lstStyle/>
          <a:p>
            <a:fld id="{AC0C5896-1FC9-467E-A083-C3CDAC939271}" type="slidenum">
              <a:rPr lang="en-US" smtClean="0"/>
              <a:t>11</a:t>
            </a:fld>
            <a:endParaRPr lang="en-US"/>
          </a:p>
        </p:txBody>
      </p:sp>
    </p:spTree>
    <p:extLst>
      <p:ext uri="{BB962C8B-B14F-4D97-AF65-F5344CB8AC3E}">
        <p14:creationId xmlns:p14="http://schemas.microsoft.com/office/powerpoint/2010/main" val="4214004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Intro/summary slide </a:t>
            </a:r>
          </a:p>
          <a:p>
            <a:r>
              <a:rPr lang="en-US" b="0" dirty="0"/>
              <a:t>Use these slides at the beginning/end of each section to introduce or summarize the main points within the section. For images, try to use the same four images here that you use on your text slides to help create continuity and structure.</a:t>
            </a:r>
          </a:p>
        </p:txBody>
      </p:sp>
      <p:sp>
        <p:nvSpPr>
          <p:cNvPr id="4" name="Slide Number Placeholder 3"/>
          <p:cNvSpPr>
            <a:spLocks noGrp="1"/>
          </p:cNvSpPr>
          <p:nvPr>
            <p:ph type="sldNum" sz="quarter" idx="5"/>
          </p:nvPr>
        </p:nvSpPr>
        <p:spPr/>
        <p:txBody>
          <a:bodyPr/>
          <a:lstStyle/>
          <a:p>
            <a:fld id="{AC0C5896-1FC9-467E-A083-C3CDAC939271}" type="slidenum">
              <a:rPr lang="en-US" smtClean="0"/>
              <a:t>12</a:t>
            </a:fld>
            <a:endParaRPr lang="en-US"/>
          </a:p>
        </p:txBody>
      </p:sp>
    </p:spTree>
    <p:extLst>
      <p:ext uri="{BB962C8B-B14F-4D97-AF65-F5344CB8AC3E}">
        <p14:creationId xmlns:p14="http://schemas.microsoft.com/office/powerpoint/2010/main" val="3879587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AC0C5896-1FC9-467E-A083-C3CDAC939271}" type="slidenum">
              <a:rPr lang="en-US" smtClean="0"/>
              <a:t>13</a:t>
            </a:fld>
            <a:endParaRPr lang="en-US"/>
          </a:p>
        </p:txBody>
      </p:sp>
    </p:spTree>
    <p:extLst>
      <p:ext uri="{BB962C8B-B14F-4D97-AF65-F5344CB8AC3E}">
        <p14:creationId xmlns:p14="http://schemas.microsoft.com/office/powerpoint/2010/main" val="186714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0C5896-1FC9-467E-A083-C3CDAC939271}" type="slidenum">
              <a:rPr lang="en-US" smtClean="0"/>
              <a:t>14</a:t>
            </a:fld>
            <a:endParaRPr lang="en-US"/>
          </a:p>
        </p:txBody>
      </p:sp>
    </p:spTree>
    <p:extLst>
      <p:ext uri="{BB962C8B-B14F-4D97-AF65-F5344CB8AC3E}">
        <p14:creationId xmlns:p14="http://schemas.microsoft.com/office/powerpoint/2010/main" val="4279298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0C5896-1FC9-467E-A083-C3CDAC939271}" type="slidenum">
              <a:rPr lang="en-US" smtClean="0"/>
              <a:t>15</a:t>
            </a:fld>
            <a:endParaRPr lang="en-US"/>
          </a:p>
        </p:txBody>
      </p:sp>
    </p:spTree>
    <p:extLst>
      <p:ext uri="{BB962C8B-B14F-4D97-AF65-F5344CB8AC3E}">
        <p14:creationId xmlns:p14="http://schemas.microsoft.com/office/powerpoint/2010/main" val="1056213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Conclusion slide</a:t>
            </a:r>
          </a:p>
          <a:p>
            <a:r>
              <a:rPr lang="en-US" b="0" dirty="0"/>
              <a:t>Use this slide to wrap up your presentation. Be sure to thank your audience for attending and let them know how they can contact you.</a:t>
            </a:r>
          </a:p>
        </p:txBody>
      </p:sp>
      <p:sp>
        <p:nvSpPr>
          <p:cNvPr id="4" name="Slide Number Placeholder 3"/>
          <p:cNvSpPr>
            <a:spLocks noGrp="1"/>
          </p:cNvSpPr>
          <p:nvPr>
            <p:ph type="sldNum" sz="quarter" idx="5"/>
          </p:nvPr>
        </p:nvSpPr>
        <p:spPr/>
        <p:txBody>
          <a:bodyPr/>
          <a:lstStyle/>
          <a:p>
            <a:fld id="{AC0C5896-1FC9-467E-A083-C3CDAC939271}" type="slidenum">
              <a:rPr lang="en-US" smtClean="0"/>
              <a:t>16</a:t>
            </a:fld>
            <a:endParaRPr lang="en-US"/>
          </a:p>
        </p:txBody>
      </p:sp>
    </p:spTree>
    <p:extLst>
      <p:ext uri="{BB962C8B-B14F-4D97-AF65-F5344CB8AC3E}">
        <p14:creationId xmlns:p14="http://schemas.microsoft.com/office/powerpoint/2010/main" val="857990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Conclusion slide</a:t>
            </a:r>
          </a:p>
          <a:p>
            <a:r>
              <a:rPr lang="en-US" b="0" dirty="0"/>
              <a:t>Use this slide to wrap up your presentation. Be sure to thank your audience for attending and let them know how they can contact you.</a:t>
            </a:r>
          </a:p>
        </p:txBody>
      </p:sp>
      <p:sp>
        <p:nvSpPr>
          <p:cNvPr id="4" name="Slide Number Placeholder 3"/>
          <p:cNvSpPr>
            <a:spLocks noGrp="1"/>
          </p:cNvSpPr>
          <p:nvPr>
            <p:ph type="sldNum" sz="quarter" idx="5"/>
          </p:nvPr>
        </p:nvSpPr>
        <p:spPr/>
        <p:txBody>
          <a:bodyPr/>
          <a:lstStyle/>
          <a:p>
            <a:fld id="{AC0C5896-1FC9-467E-A083-C3CDAC939271}" type="slidenum">
              <a:rPr lang="en-US" smtClean="0"/>
              <a:t>17</a:t>
            </a:fld>
            <a:endParaRPr lang="en-US"/>
          </a:p>
        </p:txBody>
      </p:sp>
    </p:spTree>
    <p:extLst>
      <p:ext uri="{BB962C8B-B14F-4D97-AF65-F5344CB8AC3E}">
        <p14:creationId xmlns:p14="http://schemas.microsoft.com/office/powerpoint/2010/main" val="1977594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Conclusion slide</a:t>
            </a:r>
          </a:p>
          <a:p>
            <a:r>
              <a:rPr lang="en-US" b="0" dirty="0"/>
              <a:t>Use this slide to wrap up your presentation. </a:t>
            </a:r>
            <a:r>
              <a:rPr lang="en-US" b="0"/>
              <a:t>Be sure to thank your audience for attending and let them know how they can contact you.</a:t>
            </a:r>
            <a:endParaRPr lang="en-US" b="0" dirty="0"/>
          </a:p>
        </p:txBody>
      </p:sp>
      <p:sp>
        <p:nvSpPr>
          <p:cNvPr id="4" name="Slide Number Placeholder 3"/>
          <p:cNvSpPr>
            <a:spLocks noGrp="1"/>
          </p:cNvSpPr>
          <p:nvPr>
            <p:ph type="sldNum" sz="quarter" idx="5"/>
          </p:nvPr>
        </p:nvSpPr>
        <p:spPr/>
        <p:txBody>
          <a:bodyPr/>
          <a:lstStyle/>
          <a:p>
            <a:fld id="{AC0C5896-1FC9-467E-A083-C3CDAC939271}" type="slidenum">
              <a:rPr lang="en-US" smtClean="0"/>
              <a:t>18</a:t>
            </a:fld>
            <a:endParaRPr lang="en-US"/>
          </a:p>
        </p:txBody>
      </p:sp>
    </p:spTree>
    <p:extLst>
      <p:ext uri="{BB962C8B-B14F-4D97-AF65-F5344CB8AC3E}">
        <p14:creationId xmlns:p14="http://schemas.microsoft.com/office/powerpoint/2010/main" val="1423200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Alternative title slide or transition slide</a:t>
            </a:r>
          </a:p>
          <a:p>
            <a:r>
              <a:rPr lang="en-US" dirty="0"/>
              <a:t>Include image, brief description and logo. Use this slide to introduce yourself and the topic you will be presenting on.</a:t>
            </a:r>
          </a:p>
          <a:p>
            <a:endParaRPr lang="en-US" b="1" dirty="0"/>
          </a:p>
        </p:txBody>
      </p:sp>
      <p:sp>
        <p:nvSpPr>
          <p:cNvPr id="4" name="Slide Number Placeholder 3"/>
          <p:cNvSpPr>
            <a:spLocks noGrp="1"/>
          </p:cNvSpPr>
          <p:nvPr>
            <p:ph type="sldNum" sz="quarter" idx="5"/>
          </p:nvPr>
        </p:nvSpPr>
        <p:spPr/>
        <p:txBody>
          <a:bodyPr/>
          <a:lstStyle/>
          <a:p>
            <a:fld id="{AC0C5896-1FC9-467E-A083-C3CDAC939271}" type="slidenum">
              <a:rPr lang="en-US" smtClean="0"/>
              <a:t>2</a:t>
            </a:fld>
            <a:endParaRPr lang="en-US"/>
          </a:p>
        </p:txBody>
      </p:sp>
    </p:spTree>
    <p:extLst>
      <p:ext uri="{BB962C8B-B14F-4D97-AF65-F5344CB8AC3E}">
        <p14:creationId xmlns:p14="http://schemas.microsoft.com/office/powerpoint/2010/main" val="273012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Agenda slide</a:t>
            </a:r>
          </a:p>
          <a:p>
            <a:r>
              <a:rPr lang="en-US" b="0" dirty="0"/>
              <a:t>Time your presentation out – leave time for intro and Q&amp;A. Try to use about two minutes per slide and plan on switching stimulus (slide style, photos/videos, poll questions) every 6-7 minutes in order to keep your attendees engaged.</a:t>
            </a:r>
          </a:p>
        </p:txBody>
      </p:sp>
      <p:sp>
        <p:nvSpPr>
          <p:cNvPr id="4" name="Slide Number Placeholder 3"/>
          <p:cNvSpPr>
            <a:spLocks noGrp="1"/>
          </p:cNvSpPr>
          <p:nvPr>
            <p:ph type="sldNum" sz="quarter" idx="10"/>
          </p:nvPr>
        </p:nvSpPr>
        <p:spPr/>
        <p:txBody>
          <a:bodyPr/>
          <a:lstStyle/>
          <a:p>
            <a:fld id="{AC0C5896-1FC9-467E-A083-C3CDAC939271}" type="slidenum">
              <a:rPr lang="en-US" smtClean="0"/>
              <a:t>3</a:t>
            </a:fld>
            <a:endParaRPr lang="en-US"/>
          </a:p>
        </p:txBody>
      </p:sp>
    </p:spTree>
    <p:extLst>
      <p:ext uri="{BB962C8B-B14F-4D97-AF65-F5344CB8AC3E}">
        <p14:creationId xmlns:p14="http://schemas.microsoft.com/office/powerpoint/2010/main" val="805452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Agenda slide</a:t>
            </a:r>
          </a:p>
          <a:p>
            <a:r>
              <a:rPr lang="en-US" b="0" dirty="0"/>
              <a:t>Time your presentation out – leave time for intro and Q&amp;A. Try to use about two minutes per slide and plan on switching stimulus (slide style, photos/videos, poll questions) every 6-7 minutes in order to keep your attendees engaged.</a:t>
            </a:r>
          </a:p>
        </p:txBody>
      </p:sp>
      <p:sp>
        <p:nvSpPr>
          <p:cNvPr id="4" name="Slide Number Placeholder 3"/>
          <p:cNvSpPr>
            <a:spLocks noGrp="1"/>
          </p:cNvSpPr>
          <p:nvPr>
            <p:ph type="sldNum" sz="quarter" idx="10"/>
          </p:nvPr>
        </p:nvSpPr>
        <p:spPr/>
        <p:txBody>
          <a:bodyPr/>
          <a:lstStyle/>
          <a:p>
            <a:fld id="{AC0C5896-1FC9-467E-A083-C3CDAC939271}" type="slidenum">
              <a:rPr lang="en-US" smtClean="0"/>
              <a:t>4</a:t>
            </a:fld>
            <a:endParaRPr lang="en-US"/>
          </a:p>
        </p:txBody>
      </p:sp>
    </p:spTree>
    <p:extLst>
      <p:ext uri="{BB962C8B-B14F-4D97-AF65-F5344CB8AC3E}">
        <p14:creationId xmlns:p14="http://schemas.microsoft.com/office/powerpoint/2010/main" val="3378433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Agenda slide</a:t>
            </a:r>
          </a:p>
          <a:p>
            <a:r>
              <a:rPr lang="en-US" b="0" dirty="0"/>
              <a:t>Time your presentation out – leave time for intro and Q&amp;A. Try to use about two minutes per slide and plan on switching stimulus (slide style, photos/videos, poll questions) every 6-7 minutes in order to keep your attendees engaged.</a:t>
            </a:r>
          </a:p>
        </p:txBody>
      </p:sp>
      <p:sp>
        <p:nvSpPr>
          <p:cNvPr id="4" name="Slide Number Placeholder 3"/>
          <p:cNvSpPr>
            <a:spLocks noGrp="1"/>
          </p:cNvSpPr>
          <p:nvPr>
            <p:ph type="sldNum" sz="quarter" idx="10"/>
          </p:nvPr>
        </p:nvSpPr>
        <p:spPr/>
        <p:txBody>
          <a:bodyPr/>
          <a:lstStyle/>
          <a:p>
            <a:fld id="{AC0C5896-1FC9-467E-A083-C3CDAC939271}" type="slidenum">
              <a:rPr lang="en-US" smtClean="0"/>
              <a:t>5</a:t>
            </a:fld>
            <a:endParaRPr lang="en-US"/>
          </a:p>
        </p:txBody>
      </p:sp>
    </p:spTree>
    <p:extLst>
      <p:ext uri="{BB962C8B-B14F-4D97-AF65-F5344CB8AC3E}">
        <p14:creationId xmlns:p14="http://schemas.microsoft.com/office/powerpoint/2010/main" val="1139547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Transition/visual slide</a:t>
            </a:r>
          </a:p>
          <a:p>
            <a:r>
              <a:rPr lang="en-US" b="0" u="none" dirty="0"/>
              <a:t>Use this slide to transition from your introduction to the meat of your presentation. This is a good slide to use when you are hooking your audience in, consider using personal stories or interesting stats/anecdotes to draw them in. Use a visual that will really grab their attention. </a:t>
            </a:r>
          </a:p>
        </p:txBody>
      </p:sp>
      <p:sp>
        <p:nvSpPr>
          <p:cNvPr id="4" name="Slide Number Placeholder 3"/>
          <p:cNvSpPr>
            <a:spLocks noGrp="1"/>
          </p:cNvSpPr>
          <p:nvPr>
            <p:ph type="sldNum" sz="quarter" idx="5"/>
          </p:nvPr>
        </p:nvSpPr>
        <p:spPr/>
        <p:txBody>
          <a:bodyPr/>
          <a:lstStyle/>
          <a:p>
            <a:fld id="{AC0C5896-1FC9-467E-A083-C3CDAC939271}" type="slidenum">
              <a:rPr lang="en-US" smtClean="0"/>
              <a:t>6</a:t>
            </a:fld>
            <a:endParaRPr lang="en-US"/>
          </a:p>
        </p:txBody>
      </p:sp>
    </p:spTree>
    <p:extLst>
      <p:ext uri="{BB962C8B-B14F-4D97-AF65-F5344CB8AC3E}">
        <p14:creationId xmlns:p14="http://schemas.microsoft.com/office/powerpoint/2010/main" val="2850115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Header slide</a:t>
            </a:r>
          </a:p>
          <a:p>
            <a:r>
              <a:rPr lang="en-US" b="0" dirty="0"/>
              <a:t>Use this slide to introduce each section</a:t>
            </a:r>
          </a:p>
        </p:txBody>
      </p:sp>
      <p:sp>
        <p:nvSpPr>
          <p:cNvPr id="4" name="Slide Number Placeholder 3"/>
          <p:cNvSpPr>
            <a:spLocks noGrp="1"/>
          </p:cNvSpPr>
          <p:nvPr>
            <p:ph type="sldNum" sz="quarter" idx="5"/>
          </p:nvPr>
        </p:nvSpPr>
        <p:spPr/>
        <p:txBody>
          <a:bodyPr/>
          <a:lstStyle/>
          <a:p>
            <a:fld id="{AC0C5896-1FC9-467E-A083-C3CDAC939271}" type="slidenum">
              <a:rPr lang="en-US" smtClean="0"/>
              <a:t>7</a:t>
            </a:fld>
            <a:endParaRPr lang="en-US"/>
          </a:p>
        </p:txBody>
      </p:sp>
    </p:spTree>
    <p:extLst>
      <p:ext uri="{BB962C8B-B14F-4D97-AF65-F5344CB8AC3E}">
        <p14:creationId xmlns:p14="http://schemas.microsoft.com/office/powerpoint/2010/main" val="766783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Header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Use this slide to introduce each section</a:t>
            </a:r>
          </a:p>
          <a:p>
            <a:endParaRPr lang="en-US" dirty="0"/>
          </a:p>
        </p:txBody>
      </p:sp>
      <p:sp>
        <p:nvSpPr>
          <p:cNvPr id="4" name="Slide Number Placeholder 3"/>
          <p:cNvSpPr>
            <a:spLocks noGrp="1"/>
          </p:cNvSpPr>
          <p:nvPr>
            <p:ph type="sldNum" sz="quarter" idx="5"/>
          </p:nvPr>
        </p:nvSpPr>
        <p:spPr/>
        <p:txBody>
          <a:bodyPr/>
          <a:lstStyle/>
          <a:p>
            <a:fld id="{AC0C5896-1FC9-467E-A083-C3CDAC939271}" type="slidenum">
              <a:rPr lang="en-US" smtClean="0"/>
              <a:t>8</a:t>
            </a:fld>
            <a:endParaRPr lang="en-US"/>
          </a:p>
        </p:txBody>
      </p:sp>
    </p:spTree>
    <p:extLst>
      <p:ext uri="{BB962C8B-B14F-4D97-AF65-F5344CB8AC3E}">
        <p14:creationId xmlns:p14="http://schemas.microsoft.com/office/powerpoint/2010/main" val="1636579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Header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Use this slide to introduce each section</a:t>
            </a:r>
          </a:p>
          <a:p>
            <a:endParaRPr lang="en-US" dirty="0"/>
          </a:p>
        </p:txBody>
      </p:sp>
      <p:sp>
        <p:nvSpPr>
          <p:cNvPr id="4" name="Slide Number Placeholder 3"/>
          <p:cNvSpPr>
            <a:spLocks noGrp="1"/>
          </p:cNvSpPr>
          <p:nvPr>
            <p:ph type="sldNum" sz="quarter" idx="5"/>
          </p:nvPr>
        </p:nvSpPr>
        <p:spPr/>
        <p:txBody>
          <a:bodyPr/>
          <a:lstStyle/>
          <a:p>
            <a:fld id="{AC0C5896-1FC9-467E-A083-C3CDAC939271}" type="slidenum">
              <a:rPr lang="en-US" smtClean="0"/>
              <a:t>9</a:t>
            </a:fld>
            <a:endParaRPr lang="en-US"/>
          </a:p>
        </p:txBody>
      </p:sp>
    </p:spTree>
    <p:extLst>
      <p:ext uri="{BB962C8B-B14F-4D97-AF65-F5344CB8AC3E}">
        <p14:creationId xmlns:p14="http://schemas.microsoft.com/office/powerpoint/2010/main" val="136204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IMAGE">
    <p:bg>
      <p:bgPr>
        <a:solidFill>
          <a:schemeClr val="bg1"/>
        </a:solidFill>
        <a:effectLst/>
      </p:bgPr>
    </p:bg>
    <p:spTree>
      <p:nvGrpSpPr>
        <p:cNvPr id="1" name=""/>
        <p:cNvGrpSpPr/>
        <p:nvPr/>
      </p:nvGrpSpPr>
      <p:grpSpPr>
        <a:xfrm>
          <a:off x="0" y="0"/>
          <a:ext cx="0" cy="0"/>
          <a:chOff x="0" y="0"/>
          <a:chExt cx="0" cy="0"/>
        </a:xfrm>
      </p:grpSpPr>
      <p:sp>
        <p:nvSpPr>
          <p:cNvPr id="9" name="Picture Placeholder 2"/>
          <p:cNvSpPr>
            <a:spLocks noGrp="1"/>
          </p:cNvSpPr>
          <p:nvPr>
            <p:ph type="pic" idx="10" hasCustomPrompt="1"/>
          </p:nvPr>
        </p:nvSpPr>
        <p:spPr>
          <a:xfrm>
            <a:off x="0" y="952106"/>
            <a:ext cx="9144000" cy="3272855"/>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0" name="Picture Placeholder 2">
            <a:extLst>
              <a:ext uri="{FF2B5EF4-FFF2-40B4-BE49-F238E27FC236}">
                <a16:creationId xmlns:a16="http://schemas.microsoft.com/office/drawing/2014/main" id="{C48DB7AE-F44C-434A-BDB0-61BF74B01CF6}"/>
              </a:ext>
            </a:extLst>
          </p:cNvPr>
          <p:cNvSpPr>
            <a:spLocks noGrp="1"/>
          </p:cNvSpPr>
          <p:nvPr>
            <p:ph type="pic" idx="11" hasCustomPrompt="1"/>
          </p:nvPr>
        </p:nvSpPr>
        <p:spPr>
          <a:xfrm>
            <a:off x="6858000" y="5865605"/>
            <a:ext cx="2084664" cy="808942"/>
          </a:xfrm>
        </p:spPr>
        <p:txBody>
          <a:bodyPr anchor="ctr" anchorCtr="1">
            <a:noAutofit/>
          </a:bodyPr>
          <a:lstStyle>
            <a:lvl1pPr marL="0" indent="0" algn="ctr">
              <a:buNone/>
              <a:defRPr sz="16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0281409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Image Cluster: BLUE">
    <p:bg>
      <p:bgPr>
        <a:solidFill>
          <a:schemeClr val="bg1"/>
        </a:solidFill>
        <a:effectLst/>
      </p:bgPr>
    </p:bg>
    <p:spTree>
      <p:nvGrpSpPr>
        <p:cNvPr id="1" name=""/>
        <p:cNvGrpSpPr/>
        <p:nvPr/>
      </p:nvGrpSpPr>
      <p:grpSpPr>
        <a:xfrm>
          <a:off x="0" y="0"/>
          <a:ext cx="0" cy="0"/>
          <a:chOff x="0" y="0"/>
          <a:chExt cx="0" cy="0"/>
        </a:xfrm>
      </p:grpSpPr>
      <p:sp>
        <p:nvSpPr>
          <p:cNvPr id="35" name="Picture Placeholder 2">
            <a:extLst>
              <a:ext uri="{FF2B5EF4-FFF2-40B4-BE49-F238E27FC236}">
                <a16:creationId xmlns:a16="http://schemas.microsoft.com/office/drawing/2014/main" id="{1A313E1D-1403-5B4C-8D77-3CCC928A4632}"/>
              </a:ext>
            </a:extLst>
          </p:cNvPr>
          <p:cNvSpPr>
            <a:spLocks noGrp="1"/>
          </p:cNvSpPr>
          <p:nvPr>
            <p:ph type="pic" idx="10" hasCustomPrompt="1"/>
          </p:nvPr>
        </p:nvSpPr>
        <p:spPr>
          <a:xfrm>
            <a:off x="579863" y="1878945"/>
            <a:ext cx="3860699" cy="2198351"/>
          </a:xfrm>
          <a:ln w="25400">
            <a:solidFill>
              <a:srgbClr val="2AB4D7"/>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9" name="Rectangle 18">
            <a:extLst>
              <a:ext uri="{FF2B5EF4-FFF2-40B4-BE49-F238E27FC236}">
                <a16:creationId xmlns:a16="http://schemas.microsoft.com/office/drawing/2014/main" id="{9C441ED0-723F-D14B-9395-D34A1DE8E31B}"/>
              </a:ext>
            </a:extLst>
          </p:cNvPr>
          <p:cNvSpPr/>
          <p:nvPr userDrawn="1"/>
        </p:nvSpPr>
        <p:spPr>
          <a:xfrm>
            <a:off x="0" y="4009"/>
            <a:ext cx="9144000" cy="1548217"/>
          </a:xfrm>
          <a:prstGeom prst="rect">
            <a:avLst/>
          </a:prstGeom>
          <a:gradFill>
            <a:gsLst>
              <a:gs pos="0">
                <a:srgbClr val="2AB4D7"/>
              </a:gs>
              <a:gs pos="100000">
                <a:schemeClr val="accent1">
                  <a:tint val="50000"/>
                  <a:shade val="100000"/>
                  <a:satMod val="35000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579863" y="238887"/>
            <a:ext cx="8115995"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37" name="Picture Placeholder 2">
            <a:extLst>
              <a:ext uri="{FF2B5EF4-FFF2-40B4-BE49-F238E27FC236}">
                <a16:creationId xmlns:a16="http://schemas.microsoft.com/office/drawing/2014/main" id="{F9F5871B-A443-D948-888A-2CA3B436C440}"/>
              </a:ext>
            </a:extLst>
          </p:cNvPr>
          <p:cNvSpPr>
            <a:spLocks noGrp="1"/>
          </p:cNvSpPr>
          <p:nvPr>
            <p:ph type="pic" idx="12" hasCustomPrompt="1"/>
          </p:nvPr>
        </p:nvSpPr>
        <p:spPr>
          <a:xfrm>
            <a:off x="4857395" y="1878945"/>
            <a:ext cx="3860699" cy="2198351"/>
          </a:xfrm>
          <a:ln w="25400">
            <a:solidFill>
              <a:srgbClr val="2AB4D7"/>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1" name="Picture Placeholder 2">
            <a:extLst>
              <a:ext uri="{FF2B5EF4-FFF2-40B4-BE49-F238E27FC236}">
                <a16:creationId xmlns:a16="http://schemas.microsoft.com/office/drawing/2014/main" id="{726F0E03-2706-1749-BBBA-4BE9B36549CF}"/>
              </a:ext>
            </a:extLst>
          </p:cNvPr>
          <p:cNvSpPr>
            <a:spLocks noGrp="1"/>
          </p:cNvSpPr>
          <p:nvPr>
            <p:ph type="pic" idx="14" hasCustomPrompt="1"/>
          </p:nvPr>
        </p:nvSpPr>
        <p:spPr>
          <a:xfrm>
            <a:off x="579863" y="4362086"/>
            <a:ext cx="3860699" cy="2198351"/>
          </a:xfrm>
          <a:ln w="25400">
            <a:solidFill>
              <a:srgbClr val="2AB4D7"/>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5" name="Picture Placeholder 2">
            <a:extLst>
              <a:ext uri="{FF2B5EF4-FFF2-40B4-BE49-F238E27FC236}">
                <a16:creationId xmlns:a16="http://schemas.microsoft.com/office/drawing/2014/main" id="{D2AABF05-67D9-5747-8D9D-CEEC109568EC}"/>
              </a:ext>
            </a:extLst>
          </p:cNvPr>
          <p:cNvSpPr>
            <a:spLocks noGrp="1"/>
          </p:cNvSpPr>
          <p:nvPr>
            <p:ph type="pic" idx="16" hasCustomPrompt="1"/>
          </p:nvPr>
        </p:nvSpPr>
        <p:spPr>
          <a:xfrm>
            <a:off x="4857395" y="4362086"/>
            <a:ext cx="3860699" cy="2198351"/>
          </a:xfrm>
          <a:ln w="25400">
            <a:solidFill>
              <a:srgbClr val="2AB4D7"/>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14798820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Image Cluster: RE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04F0292-802C-E948-A27B-253CEAE079DD}"/>
              </a:ext>
            </a:extLst>
          </p:cNvPr>
          <p:cNvSpPr/>
          <p:nvPr userDrawn="1"/>
        </p:nvSpPr>
        <p:spPr>
          <a:xfrm>
            <a:off x="0" y="2796"/>
            <a:ext cx="9144000" cy="1552226"/>
          </a:xfrm>
          <a:prstGeom prst="rect">
            <a:avLst/>
          </a:prstGeom>
          <a:gradFill>
            <a:gsLst>
              <a:gs pos="0">
                <a:srgbClr val="8D1C21"/>
              </a:gs>
              <a:gs pos="100000">
                <a:srgbClr val="D9222A"/>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Picture Placeholder 2">
            <a:extLst>
              <a:ext uri="{FF2B5EF4-FFF2-40B4-BE49-F238E27FC236}">
                <a16:creationId xmlns:a16="http://schemas.microsoft.com/office/drawing/2014/main" id="{1A313E1D-1403-5B4C-8D77-3CCC928A4632}"/>
              </a:ext>
            </a:extLst>
          </p:cNvPr>
          <p:cNvSpPr>
            <a:spLocks noGrp="1"/>
          </p:cNvSpPr>
          <p:nvPr>
            <p:ph type="pic" idx="10" hasCustomPrompt="1"/>
          </p:nvPr>
        </p:nvSpPr>
        <p:spPr>
          <a:xfrm>
            <a:off x="579863" y="1878945"/>
            <a:ext cx="3860699" cy="2198351"/>
          </a:xfrm>
          <a:ln w="25400">
            <a:solidFill>
              <a:srgbClr val="D9222A"/>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579863" y="238887"/>
            <a:ext cx="8115995"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37" name="Picture Placeholder 2">
            <a:extLst>
              <a:ext uri="{FF2B5EF4-FFF2-40B4-BE49-F238E27FC236}">
                <a16:creationId xmlns:a16="http://schemas.microsoft.com/office/drawing/2014/main" id="{F9F5871B-A443-D948-888A-2CA3B436C440}"/>
              </a:ext>
            </a:extLst>
          </p:cNvPr>
          <p:cNvSpPr>
            <a:spLocks noGrp="1"/>
          </p:cNvSpPr>
          <p:nvPr>
            <p:ph type="pic" idx="12" hasCustomPrompt="1"/>
          </p:nvPr>
        </p:nvSpPr>
        <p:spPr>
          <a:xfrm>
            <a:off x="4857395" y="1878945"/>
            <a:ext cx="3860699" cy="2198351"/>
          </a:xfrm>
          <a:ln w="25400">
            <a:solidFill>
              <a:srgbClr val="D9222A"/>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1" name="Picture Placeholder 2">
            <a:extLst>
              <a:ext uri="{FF2B5EF4-FFF2-40B4-BE49-F238E27FC236}">
                <a16:creationId xmlns:a16="http://schemas.microsoft.com/office/drawing/2014/main" id="{726F0E03-2706-1749-BBBA-4BE9B36549CF}"/>
              </a:ext>
            </a:extLst>
          </p:cNvPr>
          <p:cNvSpPr>
            <a:spLocks noGrp="1"/>
          </p:cNvSpPr>
          <p:nvPr>
            <p:ph type="pic" idx="14" hasCustomPrompt="1"/>
          </p:nvPr>
        </p:nvSpPr>
        <p:spPr>
          <a:xfrm>
            <a:off x="579863" y="4362086"/>
            <a:ext cx="3860699" cy="2198351"/>
          </a:xfrm>
          <a:ln w="25400">
            <a:solidFill>
              <a:srgbClr val="D9222A"/>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5" name="Picture Placeholder 2">
            <a:extLst>
              <a:ext uri="{FF2B5EF4-FFF2-40B4-BE49-F238E27FC236}">
                <a16:creationId xmlns:a16="http://schemas.microsoft.com/office/drawing/2014/main" id="{D2AABF05-67D9-5747-8D9D-CEEC109568EC}"/>
              </a:ext>
            </a:extLst>
          </p:cNvPr>
          <p:cNvSpPr>
            <a:spLocks noGrp="1"/>
          </p:cNvSpPr>
          <p:nvPr>
            <p:ph type="pic" idx="16" hasCustomPrompt="1"/>
          </p:nvPr>
        </p:nvSpPr>
        <p:spPr>
          <a:xfrm>
            <a:off x="4857395" y="4362086"/>
            <a:ext cx="3860699" cy="2198351"/>
          </a:xfrm>
          <a:ln w="25400">
            <a:solidFill>
              <a:srgbClr val="D9222A"/>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18659060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Image Cluster: GREE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40D0F54-D1EF-D544-AC9E-20F0B7070287}"/>
              </a:ext>
            </a:extLst>
          </p:cNvPr>
          <p:cNvSpPr/>
          <p:nvPr userDrawn="1"/>
        </p:nvSpPr>
        <p:spPr>
          <a:xfrm>
            <a:off x="0" y="0"/>
            <a:ext cx="9144000" cy="1547332"/>
          </a:xfrm>
          <a:prstGeom prst="rect">
            <a:avLst/>
          </a:prstGeom>
          <a:gradFill>
            <a:gsLst>
              <a:gs pos="0">
                <a:srgbClr val="006B38"/>
              </a:gs>
              <a:gs pos="99000">
                <a:srgbClr val="15A748"/>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Picture Placeholder 2">
            <a:extLst>
              <a:ext uri="{FF2B5EF4-FFF2-40B4-BE49-F238E27FC236}">
                <a16:creationId xmlns:a16="http://schemas.microsoft.com/office/drawing/2014/main" id="{1A313E1D-1403-5B4C-8D77-3CCC928A4632}"/>
              </a:ext>
            </a:extLst>
          </p:cNvPr>
          <p:cNvSpPr>
            <a:spLocks noGrp="1"/>
          </p:cNvSpPr>
          <p:nvPr>
            <p:ph type="pic" idx="10" hasCustomPrompt="1"/>
          </p:nvPr>
        </p:nvSpPr>
        <p:spPr>
          <a:xfrm>
            <a:off x="579863" y="1878945"/>
            <a:ext cx="3860699" cy="2198351"/>
          </a:xfrm>
          <a:ln w="25400">
            <a:solidFill>
              <a:srgbClr val="15A748"/>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579863" y="238887"/>
            <a:ext cx="8115995"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37" name="Picture Placeholder 2">
            <a:extLst>
              <a:ext uri="{FF2B5EF4-FFF2-40B4-BE49-F238E27FC236}">
                <a16:creationId xmlns:a16="http://schemas.microsoft.com/office/drawing/2014/main" id="{F9F5871B-A443-D948-888A-2CA3B436C440}"/>
              </a:ext>
            </a:extLst>
          </p:cNvPr>
          <p:cNvSpPr>
            <a:spLocks noGrp="1"/>
          </p:cNvSpPr>
          <p:nvPr>
            <p:ph type="pic" idx="12" hasCustomPrompt="1"/>
          </p:nvPr>
        </p:nvSpPr>
        <p:spPr>
          <a:xfrm>
            <a:off x="4857395" y="1878945"/>
            <a:ext cx="3860699" cy="2198351"/>
          </a:xfrm>
          <a:ln w="25400">
            <a:solidFill>
              <a:srgbClr val="15A748"/>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1" name="Picture Placeholder 2">
            <a:extLst>
              <a:ext uri="{FF2B5EF4-FFF2-40B4-BE49-F238E27FC236}">
                <a16:creationId xmlns:a16="http://schemas.microsoft.com/office/drawing/2014/main" id="{726F0E03-2706-1749-BBBA-4BE9B36549CF}"/>
              </a:ext>
            </a:extLst>
          </p:cNvPr>
          <p:cNvSpPr>
            <a:spLocks noGrp="1"/>
          </p:cNvSpPr>
          <p:nvPr>
            <p:ph type="pic" idx="14" hasCustomPrompt="1"/>
          </p:nvPr>
        </p:nvSpPr>
        <p:spPr>
          <a:xfrm>
            <a:off x="579863" y="4362086"/>
            <a:ext cx="3860699" cy="2198351"/>
          </a:xfrm>
          <a:ln w="25400">
            <a:solidFill>
              <a:srgbClr val="15A748"/>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45" name="Picture Placeholder 2">
            <a:extLst>
              <a:ext uri="{FF2B5EF4-FFF2-40B4-BE49-F238E27FC236}">
                <a16:creationId xmlns:a16="http://schemas.microsoft.com/office/drawing/2014/main" id="{D2AABF05-67D9-5747-8D9D-CEEC109568EC}"/>
              </a:ext>
            </a:extLst>
          </p:cNvPr>
          <p:cNvSpPr>
            <a:spLocks noGrp="1"/>
          </p:cNvSpPr>
          <p:nvPr>
            <p:ph type="pic" idx="16" hasCustomPrompt="1"/>
          </p:nvPr>
        </p:nvSpPr>
        <p:spPr>
          <a:xfrm>
            <a:off x="4857395" y="4362086"/>
            <a:ext cx="3860699" cy="2198351"/>
          </a:xfrm>
          <a:ln w="25400">
            <a:solidFill>
              <a:srgbClr val="15A748"/>
            </a:solidFill>
          </a:ln>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852373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BLUE HEADER">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C441ED0-723F-D14B-9395-D34A1DE8E31B}"/>
              </a:ext>
            </a:extLst>
          </p:cNvPr>
          <p:cNvSpPr/>
          <p:nvPr userDrawn="1"/>
        </p:nvSpPr>
        <p:spPr>
          <a:xfrm>
            <a:off x="0" y="4009"/>
            <a:ext cx="9144000" cy="1548217"/>
          </a:xfrm>
          <a:prstGeom prst="rect">
            <a:avLst/>
          </a:prstGeom>
          <a:gradFill>
            <a:gsLst>
              <a:gs pos="0">
                <a:srgbClr val="2AB4D7"/>
              </a:gs>
              <a:gs pos="100000">
                <a:schemeClr val="accent1">
                  <a:tint val="50000"/>
                  <a:shade val="100000"/>
                  <a:satMod val="35000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381000" y="238887"/>
            <a:ext cx="47244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18" name="Picture Placeholder 2">
            <a:extLst>
              <a:ext uri="{FF2B5EF4-FFF2-40B4-BE49-F238E27FC236}">
                <a16:creationId xmlns:a16="http://schemas.microsoft.com/office/drawing/2014/main" id="{5665F638-DC4E-C349-AB02-230D2D93480D}"/>
              </a:ext>
            </a:extLst>
          </p:cNvPr>
          <p:cNvSpPr>
            <a:spLocks noGrp="1"/>
          </p:cNvSpPr>
          <p:nvPr>
            <p:ph type="pic" idx="10" hasCustomPrompt="1"/>
          </p:nvPr>
        </p:nvSpPr>
        <p:spPr>
          <a:xfrm>
            <a:off x="5833240" y="0"/>
            <a:ext cx="3310760" cy="68580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22" name="Text Placeholder 14">
            <a:extLst>
              <a:ext uri="{FF2B5EF4-FFF2-40B4-BE49-F238E27FC236}">
                <a16:creationId xmlns:a16="http://schemas.microsoft.com/office/drawing/2014/main" id="{69ABC05B-4A58-0749-ADFA-61436B9A01F9}"/>
              </a:ext>
            </a:extLst>
          </p:cNvPr>
          <p:cNvSpPr>
            <a:spLocks noGrp="1"/>
          </p:cNvSpPr>
          <p:nvPr>
            <p:ph type="body" sz="quarter" idx="11"/>
          </p:nvPr>
        </p:nvSpPr>
        <p:spPr>
          <a:xfrm>
            <a:off x="457200" y="1905000"/>
            <a:ext cx="4648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59173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RED HEADER">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DB4BF2D-7834-5247-B2E5-63A0FC309193}"/>
              </a:ext>
            </a:extLst>
          </p:cNvPr>
          <p:cNvSpPr/>
          <p:nvPr userDrawn="1"/>
        </p:nvSpPr>
        <p:spPr>
          <a:xfrm>
            <a:off x="0" y="2796"/>
            <a:ext cx="9144000" cy="1552226"/>
          </a:xfrm>
          <a:prstGeom prst="rect">
            <a:avLst/>
          </a:prstGeom>
          <a:gradFill>
            <a:gsLst>
              <a:gs pos="0">
                <a:srgbClr val="8D1C21"/>
              </a:gs>
              <a:gs pos="100000">
                <a:srgbClr val="D9222A"/>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381000" y="238887"/>
            <a:ext cx="47244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18" name="Picture Placeholder 2">
            <a:extLst>
              <a:ext uri="{FF2B5EF4-FFF2-40B4-BE49-F238E27FC236}">
                <a16:creationId xmlns:a16="http://schemas.microsoft.com/office/drawing/2014/main" id="{5665F638-DC4E-C349-AB02-230D2D93480D}"/>
              </a:ext>
            </a:extLst>
          </p:cNvPr>
          <p:cNvSpPr>
            <a:spLocks noGrp="1"/>
          </p:cNvSpPr>
          <p:nvPr>
            <p:ph type="pic" idx="10" hasCustomPrompt="1"/>
          </p:nvPr>
        </p:nvSpPr>
        <p:spPr>
          <a:xfrm>
            <a:off x="5833240" y="0"/>
            <a:ext cx="3310760" cy="68580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22" name="Text Placeholder 14">
            <a:extLst>
              <a:ext uri="{FF2B5EF4-FFF2-40B4-BE49-F238E27FC236}">
                <a16:creationId xmlns:a16="http://schemas.microsoft.com/office/drawing/2014/main" id="{69ABC05B-4A58-0749-ADFA-61436B9A01F9}"/>
              </a:ext>
            </a:extLst>
          </p:cNvPr>
          <p:cNvSpPr>
            <a:spLocks noGrp="1"/>
          </p:cNvSpPr>
          <p:nvPr>
            <p:ph type="body" sz="quarter" idx="11"/>
          </p:nvPr>
        </p:nvSpPr>
        <p:spPr>
          <a:xfrm>
            <a:off x="457200" y="1905000"/>
            <a:ext cx="4648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8101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GREEN HEADER">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9DF64AB-C3BA-874C-8407-289D4AF98ED0}"/>
              </a:ext>
            </a:extLst>
          </p:cNvPr>
          <p:cNvSpPr/>
          <p:nvPr userDrawn="1"/>
        </p:nvSpPr>
        <p:spPr>
          <a:xfrm>
            <a:off x="0" y="0"/>
            <a:ext cx="9144000" cy="1547332"/>
          </a:xfrm>
          <a:prstGeom prst="rect">
            <a:avLst/>
          </a:prstGeom>
          <a:gradFill>
            <a:gsLst>
              <a:gs pos="0">
                <a:srgbClr val="006B38"/>
              </a:gs>
              <a:gs pos="99000">
                <a:srgbClr val="15A748"/>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BE6CD63F-4653-8244-8471-F7011D02D911}"/>
              </a:ext>
            </a:extLst>
          </p:cNvPr>
          <p:cNvSpPr txBox="1">
            <a:spLocks/>
          </p:cNvSpPr>
          <p:nvPr userDrawn="1"/>
        </p:nvSpPr>
        <p:spPr>
          <a:xfrm>
            <a:off x="381000" y="238887"/>
            <a:ext cx="47244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500" b="1" kern="1200" baseline="0">
                <a:solidFill>
                  <a:srgbClr val="3EA8C3"/>
                </a:solidFill>
                <a:latin typeface="Microsoft Sans Serif" charset="0"/>
                <a:ea typeface="Microsoft Sans Serif" charset="0"/>
                <a:cs typeface="Microsoft Sans Serif" charset="0"/>
              </a:defRPr>
            </a:lvl1pPr>
          </a:lstStyle>
          <a:p>
            <a:pPr>
              <a:lnSpc>
                <a:spcPts val="3500"/>
              </a:lnSpc>
            </a:pPr>
            <a:r>
              <a:rPr lang="en-US" sz="3500" spc="0" baseline="0" dirty="0">
                <a:solidFill>
                  <a:schemeClr val="bg1"/>
                </a:solidFill>
                <a:latin typeface="+mj-lt"/>
              </a:rPr>
              <a:t>Define objective</a:t>
            </a:r>
          </a:p>
        </p:txBody>
      </p:sp>
      <p:sp>
        <p:nvSpPr>
          <p:cNvPr id="18" name="Picture Placeholder 2">
            <a:extLst>
              <a:ext uri="{FF2B5EF4-FFF2-40B4-BE49-F238E27FC236}">
                <a16:creationId xmlns:a16="http://schemas.microsoft.com/office/drawing/2014/main" id="{5665F638-DC4E-C349-AB02-230D2D93480D}"/>
              </a:ext>
            </a:extLst>
          </p:cNvPr>
          <p:cNvSpPr>
            <a:spLocks noGrp="1"/>
          </p:cNvSpPr>
          <p:nvPr>
            <p:ph type="pic" idx="10" hasCustomPrompt="1"/>
          </p:nvPr>
        </p:nvSpPr>
        <p:spPr>
          <a:xfrm>
            <a:off x="5833240" y="0"/>
            <a:ext cx="3310760" cy="68580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22" name="Text Placeholder 14">
            <a:extLst>
              <a:ext uri="{FF2B5EF4-FFF2-40B4-BE49-F238E27FC236}">
                <a16:creationId xmlns:a16="http://schemas.microsoft.com/office/drawing/2014/main" id="{69ABC05B-4A58-0749-ADFA-61436B9A01F9}"/>
              </a:ext>
            </a:extLst>
          </p:cNvPr>
          <p:cNvSpPr>
            <a:spLocks noGrp="1"/>
          </p:cNvSpPr>
          <p:nvPr>
            <p:ph type="body" sz="quarter" idx="11"/>
          </p:nvPr>
        </p:nvSpPr>
        <p:spPr>
          <a:xfrm>
            <a:off x="457200" y="1905000"/>
            <a:ext cx="4648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2042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INGLE">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Text Placeholder 14"/>
          <p:cNvSpPr>
            <a:spLocks noGrp="1"/>
          </p:cNvSpPr>
          <p:nvPr>
            <p:ph type="body" sz="quarter" idx="11"/>
          </p:nvPr>
        </p:nvSpPr>
        <p:spPr>
          <a:xfrm>
            <a:off x="457200" y="1558925"/>
            <a:ext cx="8229600"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2">
            <a:extLst>
              <a:ext uri="{FF2B5EF4-FFF2-40B4-BE49-F238E27FC236}">
                <a16:creationId xmlns:a16="http://schemas.microsoft.com/office/drawing/2014/main" id="{D372FDAC-B62D-5041-9C97-0F4B067726D0}"/>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40037888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TWO COLUMN">
    <p:bg>
      <p:bgPr>
        <a:solidFill>
          <a:schemeClr val="bg1"/>
        </a:solidFill>
        <a:effectLst/>
      </p:bgPr>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2" name="Text Placeholder 14"/>
          <p:cNvSpPr>
            <a:spLocks noGrp="1"/>
          </p:cNvSpPr>
          <p:nvPr>
            <p:ph type="body" sz="quarter" idx="11"/>
          </p:nvPr>
        </p:nvSpPr>
        <p:spPr>
          <a:xfrm>
            <a:off x="457200"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4"/>
          <p:cNvSpPr>
            <a:spLocks noGrp="1"/>
          </p:cNvSpPr>
          <p:nvPr>
            <p:ph type="body" sz="quarter" idx="12"/>
          </p:nvPr>
        </p:nvSpPr>
        <p:spPr>
          <a:xfrm>
            <a:off x="4675187"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2">
            <a:extLst>
              <a:ext uri="{FF2B5EF4-FFF2-40B4-BE49-F238E27FC236}">
                <a16:creationId xmlns:a16="http://schemas.microsoft.com/office/drawing/2014/main" id="{2D8BF322-698F-F341-B779-047EE4C45691}"/>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42780588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INGLE + GRAPHIC">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0" hasCustomPrompt="1"/>
          </p:nvPr>
        </p:nvSpPr>
        <p:spPr>
          <a:xfrm>
            <a:off x="4726984" y="1558182"/>
            <a:ext cx="3959816" cy="4238184"/>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0"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5" name="Text Placeholder 14"/>
          <p:cNvSpPr>
            <a:spLocks noGrp="1"/>
          </p:cNvSpPr>
          <p:nvPr>
            <p:ph type="body" sz="quarter" idx="11"/>
          </p:nvPr>
        </p:nvSpPr>
        <p:spPr>
          <a:xfrm>
            <a:off x="457200"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2">
            <a:extLst>
              <a:ext uri="{FF2B5EF4-FFF2-40B4-BE49-F238E27FC236}">
                <a16:creationId xmlns:a16="http://schemas.microsoft.com/office/drawing/2014/main" id="{B5D5AEBB-B0BF-B14B-9FA0-ED14AB975320}"/>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35863229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LOGO">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BEF56E8-A2C6-9348-AB9F-3EF2DAC4084A}"/>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6309592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78E8B227-08D4-644F-84C3-F36D2569D5FF}"/>
              </a:ext>
            </a:extLst>
          </p:cNvPr>
          <p:cNvSpPr>
            <a:spLocks noGrp="1"/>
          </p:cNvSpPr>
          <p:nvPr>
            <p:ph type="pic" idx="10" hasCustomPrompt="1"/>
          </p:nvPr>
        </p:nvSpPr>
        <p:spPr>
          <a:xfrm>
            <a:off x="0" y="0"/>
            <a:ext cx="3578352" cy="68580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0" name="Picture Placeholder 2">
            <a:extLst>
              <a:ext uri="{FF2B5EF4-FFF2-40B4-BE49-F238E27FC236}">
                <a16:creationId xmlns:a16="http://schemas.microsoft.com/office/drawing/2014/main" id="{5595F6F5-4243-DE4B-A533-1DE830546064}"/>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0998421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0" y="0"/>
            <a:ext cx="9144000" cy="5348941"/>
          </a:xfrm>
        </p:spPr>
        <p:txBody>
          <a:bodyPr anchor="ctr" anchorCtr="1">
            <a:normAutofit/>
          </a:bodyPr>
          <a:lstStyle>
            <a:lvl1pPr marL="0" indent="0">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a:p>
            <a:endParaRPr lang="en-US" dirty="0"/>
          </a:p>
          <a:p>
            <a:endParaRPr lang="en-US" dirty="0"/>
          </a:p>
          <a:p>
            <a:endParaRPr lang="en-US" dirty="0"/>
          </a:p>
        </p:txBody>
      </p:sp>
      <p:sp>
        <p:nvSpPr>
          <p:cNvPr id="5" name="Picture Placeholder 2">
            <a:extLst>
              <a:ext uri="{FF2B5EF4-FFF2-40B4-BE49-F238E27FC236}">
                <a16:creationId xmlns:a16="http://schemas.microsoft.com/office/drawing/2014/main" id="{03F8643A-D30E-C342-940C-63549A636B95}"/>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326268127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0" y="0"/>
            <a:ext cx="9144000" cy="6858000"/>
          </a:xfrm>
        </p:spPr>
        <p:txBody>
          <a:bodyPr anchor="ctr" anchorCtr="1">
            <a:normAutofit/>
          </a:bodyPr>
          <a:lstStyle>
            <a:lvl1pPr marL="0" indent="0">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a:p>
            <a:endParaRPr lang="en-US" dirty="0"/>
          </a:p>
          <a:p>
            <a:endParaRPr lang="en-US" dirty="0"/>
          </a:p>
          <a:p>
            <a:endParaRPr lang="en-US" dirty="0"/>
          </a:p>
        </p:txBody>
      </p:sp>
    </p:spTree>
    <p:extLst>
      <p:ext uri="{BB962C8B-B14F-4D97-AF65-F5344CB8AC3E}">
        <p14:creationId xmlns:p14="http://schemas.microsoft.com/office/powerpoint/2010/main" val="678992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INGLE (No Logo)">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Text Placeholder 14"/>
          <p:cNvSpPr>
            <a:spLocks noGrp="1"/>
          </p:cNvSpPr>
          <p:nvPr>
            <p:ph type="body" sz="quarter" idx="11"/>
          </p:nvPr>
        </p:nvSpPr>
        <p:spPr>
          <a:xfrm>
            <a:off x="457200" y="1558925"/>
            <a:ext cx="8229600"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9864669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TWO COLUMN (No Logo)">
    <p:bg>
      <p:bgPr>
        <a:solidFill>
          <a:schemeClr val="bg1"/>
        </a:solidFill>
        <a:effectLst/>
      </p:bgPr>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2" name="Text Placeholder 14"/>
          <p:cNvSpPr>
            <a:spLocks noGrp="1"/>
          </p:cNvSpPr>
          <p:nvPr>
            <p:ph type="body" sz="quarter" idx="11"/>
          </p:nvPr>
        </p:nvSpPr>
        <p:spPr>
          <a:xfrm>
            <a:off x="457200"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4"/>
          <p:cNvSpPr>
            <a:spLocks noGrp="1"/>
          </p:cNvSpPr>
          <p:nvPr>
            <p:ph type="body" sz="quarter" idx="12"/>
          </p:nvPr>
        </p:nvSpPr>
        <p:spPr>
          <a:xfrm>
            <a:off x="4675187"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33329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INGLE + GRAPHIC (No Logo)">
    <p:bg>
      <p:bgPr>
        <a:solidFill>
          <a:schemeClr val="bg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0" hasCustomPrompt="1"/>
          </p:nvPr>
        </p:nvSpPr>
        <p:spPr>
          <a:xfrm>
            <a:off x="4726984" y="1558182"/>
            <a:ext cx="3959816" cy="4238184"/>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
        <p:nvSpPr>
          <p:cNvPr id="10"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15" name="Text Placeholder 14"/>
          <p:cNvSpPr>
            <a:spLocks noGrp="1"/>
          </p:cNvSpPr>
          <p:nvPr>
            <p:ph type="body" sz="quarter" idx="11"/>
          </p:nvPr>
        </p:nvSpPr>
        <p:spPr>
          <a:xfrm>
            <a:off x="457200" y="1558925"/>
            <a:ext cx="4011613" cy="4237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0808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NO LOGO">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38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BLUE">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78DAEF-4259-BD45-8BA3-08F519B4550D}"/>
              </a:ext>
            </a:extLst>
          </p:cNvPr>
          <p:cNvSpPr/>
          <p:nvPr userDrawn="1"/>
        </p:nvSpPr>
        <p:spPr>
          <a:xfrm>
            <a:off x="0" y="5605270"/>
            <a:ext cx="9144000" cy="1282089"/>
          </a:xfrm>
          <a:prstGeom prst="rect">
            <a:avLst/>
          </a:prstGeom>
          <a:gradFill>
            <a:gsLst>
              <a:gs pos="6000">
                <a:srgbClr val="2AB4D7"/>
              </a:gs>
              <a:gs pos="100000">
                <a:schemeClr val="accent1">
                  <a:tint val="50000"/>
                  <a:shade val="100000"/>
                  <a:satMod val="35000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ubtitle 2"/>
          <p:cNvSpPr>
            <a:spLocks noGrp="1"/>
          </p:cNvSpPr>
          <p:nvPr>
            <p:ph type="subTitle" idx="1" hasCustomPrompt="1"/>
          </p:nvPr>
        </p:nvSpPr>
        <p:spPr>
          <a:xfrm>
            <a:off x="763259" y="4530427"/>
            <a:ext cx="7594810" cy="730977"/>
          </a:xfrm>
        </p:spPr>
        <p:txBody>
          <a:bodyPr>
            <a:noAutofit/>
          </a:bodyPr>
          <a:lstStyle>
            <a:lvl1pPr marL="0" indent="0" algn="ctr">
              <a:buNone/>
              <a:defRPr sz="2000" b="1" i="0" baseline="0">
                <a:solidFill>
                  <a:srgbClr val="2AB4D7"/>
                </a:solidFill>
                <a:latin typeface="Microsoft Sans Serif" charset="0"/>
                <a:cs typeface="Source Sans Pr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 name="Picture Placeholder 2">
            <a:extLst>
              <a:ext uri="{FF2B5EF4-FFF2-40B4-BE49-F238E27FC236}">
                <a16:creationId xmlns:a16="http://schemas.microsoft.com/office/drawing/2014/main" id="{814DCD4E-C592-CA4F-90F3-587138EE7B93}"/>
              </a:ext>
            </a:extLst>
          </p:cNvPr>
          <p:cNvSpPr>
            <a:spLocks noGrp="1"/>
          </p:cNvSpPr>
          <p:nvPr>
            <p:ph type="pic" idx="10" hasCustomPrompt="1"/>
          </p:nvPr>
        </p:nvSpPr>
        <p:spPr>
          <a:xfrm>
            <a:off x="1684357" y="1066800"/>
            <a:ext cx="5766290" cy="27432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1100398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RE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6A352EB-A24D-9245-80CF-BB1122CE5653}"/>
              </a:ext>
            </a:extLst>
          </p:cNvPr>
          <p:cNvSpPr/>
          <p:nvPr userDrawn="1"/>
        </p:nvSpPr>
        <p:spPr>
          <a:xfrm>
            <a:off x="0" y="5605270"/>
            <a:ext cx="9144000" cy="1282089"/>
          </a:xfrm>
          <a:prstGeom prst="rect">
            <a:avLst/>
          </a:prstGeom>
          <a:gradFill>
            <a:gsLst>
              <a:gs pos="0">
                <a:srgbClr val="8D1C21"/>
              </a:gs>
              <a:gs pos="100000">
                <a:srgbClr val="D9222A"/>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ubtitle 2"/>
          <p:cNvSpPr>
            <a:spLocks noGrp="1"/>
          </p:cNvSpPr>
          <p:nvPr>
            <p:ph type="subTitle" idx="1" hasCustomPrompt="1"/>
          </p:nvPr>
        </p:nvSpPr>
        <p:spPr>
          <a:xfrm>
            <a:off x="763259" y="4530427"/>
            <a:ext cx="7594810" cy="730977"/>
          </a:xfrm>
        </p:spPr>
        <p:txBody>
          <a:bodyPr>
            <a:noAutofit/>
          </a:bodyPr>
          <a:lstStyle>
            <a:lvl1pPr marL="0" indent="0" algn="ctr">
              <a:buNone/>
              <a:defRPr sz="2000" b="1" i="0" baseline="0">
                <a:solidFill>
                  <a:srgbClr val="008143"/>
                </a:solidFill>
                <a:latin typeface="Microsoft Sans Serif" charset="0"/>
                <a:cs typeface="Source Sans Pr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 name="Picture Placeholder 2">
            <a:extLst>
              <a:ext uri="{FF2B5EF4-FFF2-40B4-BE49-F238E27FC236}">
                <a16:creationId xmlns:a16="http://schemas.microsoft.com/office/drawing/2014/main" id="{814DCD4E-C592-CA4F-90F3-587138EE7B93}"/>
              </a:ext>
            </a:extLst>
          </p:cNvPr>
          <p:cNvSpPr>
            <a:spLocks noGrp="1"/>
          </p:cNvSpPr>
          <p:nvPr>
            <p:ph type="pic" idx="10" hasCustomPrompt="1"/>
          </p:nvPr>
        </p:nvSpPr>
        <p:spPr>
          <a:xfrm>
            <a:off x="1684357" y="1066800"/>
            <a:ext cx="5766290" cy="27432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1516216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losing: GREEN">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9D5CEF-15CA-9A4F-8620-1DA403BC886D}"/>
              </a:ext>
            </a:extLst>
          </p:cNvPr>
          <p:cNvSpPr/>
          <p:nvPr userDrawn="1"/>
        </p:nvSpPr>
        <p:spPr>
          <a:xfrm>
            <a:off x="0" y="5605269"/>
            <a:ext cx="9144000" cy="1282089"/>
          </a:xfrm>
          <a:prstGeom prst="rect">
            <a:avLst/>
          </a:prstGeom>
          <a:gradFill>
            <a:gsLst>
              <a:gs pos="0">
                <a:srgbClr val="006B38"/>
              </a:gs>
              <a:gs pos="99000">
                <a:srgbClr val="15A748"/>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ubtitle 2"/>
          <p:cNvSpPr>
            <a:spLocks noGrp="1"/>
          </p:cNvSpPr>
          <p:nvPr>
            <p:ph type="subTitle" idx="1" hasCustomPrompt="1"/>
          </p:nvPr>
        </p:nvSpPr>
        <p:spPr>
          <a:xfrm>
            <a:off x="763259" y="4530427"/>
            <a:ext cx="7594810" cy="730977"/>
          </a:xfrm>
        </p:spPr>
        <p:txBody>
          <a:bodyPr>
            <a:noAutofit/>
          </a:bodyPr>
          <a:lstStyle>
            <a:lvl1pPr marL="0" indent="0" algn="ctr">
              <a:buNone/>
              <a:defRPr sz="2000" b="1" i="0" baseline="0">
                <a:solidFill>
                  <a:srgbClr val="15A748"/>
                </a:solidFill>
                <a:latin typeface="Microsoft Sans Serif" charset="0"/>
                <a:cs typeface="Source Sans Pr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 name="Picture Placeholder 2">
            <a:extLst>
              <a:ext uri="{FF2B5EF4-FFF2-40B4-BE49-F238E27FC236}">
                <a16:creationId xmlns:a16="http://schemas.microsoft.com/office/drawing/2014/main" id="{814DCD4E-C592-CA4F-90F3-587138EE7B93}"/>
              </a:ext>
            </a:extLst>
          </p:cNvPr>
          <p:cNvSpPr>
            <a:spLocks noGrp="1"/>
          </p:cNvSpPr>
          <p:nvPr>
            <p:ph type="pic" idx="10" hasCustomPrompt="1"/>
          </p:nvPr>
        </p:nvSpPr>
        <p:spPr>
          <a:xfrm>
            <a:off x="1684357" y="1066800"/>
            <a:ext cx="5766290" cy="2743200"/>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39697835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BLU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A33677-CD6C-164E-B1E9-9EEC44FF8D9D}"/>
              </a:ext>
            </a:extLst>
          </p:cNvPr>
          <p:cNvSpPr/>
          <p:nvPr userDrawn="1"/>
        </p:nvSpPr>
        <p:spPr>
          <a:xfrm>
            <a:off x="0" y="0"/>
            <a:ext cx="3581400" cy="6858000"/>
          </a:xfrm>
          <a:prstGeom prst="rect">
            <a:avLst/>
          </a:prstGeom>
          <a:gradFill>
            <a:gsLst>
              <a:gs pos="0">
                <a:srgbClr val="2AB4D7"/>
              </a:gs>
              <a:gs pos="100000">
                <a:schemeClr val="accent1">
                  <a:tint val="50000"/>
                  <a:shade val="100000"/>
                  <a:satMod val="35000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a:extLst>
              <a:ext uri="{FF2B5EF4-FFF2-40B4-BE49-F238E27FC236}">
                <a16:creationId xmlns:a16="http://schemas.microsoft.com/office/drawing/2014/main" id="{1D8F8258-92A9-354F-8A3C-1942BDFFC510}"/>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0674023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R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825BC1-388C-2242-94D1-1462D9813E28}"/>
              </a:ext>
            </a:extLst>
          </p:cNvPr>
          <p:cNvSpPr/>
          <p:nvPr userDrawn="1"/>
        </p:nvSpPr>
        <p:spPr>
          <a:xfrm>
            <a:off x="0" y="0"/>
            <a:ext cx="3581400" cy="6858000"/>
          </a:xfrm>
          <a:prstGeom prst="rect">
            <a:avLst/>
          </a:prstGeom>
          <a:gradFill>
            <a:gsLst>
              <a:gs pos="0">
                <a:srgbClr val="8D1C21"/>
              </a:gs>
              <a:gs pos="100000">
                <a:srgbClr val="D9222A"/>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6623FE4C-544A-AF40-A31B-C120E87D420E}"/>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5729949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825BC1-388C-2242-94D1-1462D9813E28}"/>
              </a:ext>
            </a:extLst>
          </p:cNvPr>
          <p:cNvSpPr/>
          <p:nvPr userDrawn="1"/>
        </p:nvSpPr>
        <p:spPr>
          <a:xfrm>
            <a:off x="0" y="4894"/>
            <a:ext cx="3581400" cy="6858000"/>
          </a:xfrm>
          <a:prstGeom prst="rect">
            <a:avLst/>
          </a:prstGeom>
          <a:gradFill>
            <a:gsLst>
              <a:gs pos="0">
                <a:srgbClr val="006B38"/>
              </a:gs>
              <a:gs pos="99000">
                <a:srgbClr val="15A748"/>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6623FE4C-544A-AF40-A31B-C120E87D420E}"/>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26611665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Intro: IMAGE">
    <p:bg>
      <p:bgPr>
        <a:solidFill>
          <a:schemeClr val="tx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65649" y="4876800"/>
            <a:ext cx="7868751" cy="1423448"/>
          </a:xfrm>
          <a:effectLst/>
        </p:spPr>
        <p:txBody>
          <a:bodyPr anchor="ctr" anchorCtr="0"/>
          <a:lstStyle>
            <a:lvl1pPr marL="7937" indent="0" algn="ctr">
              <a:lnSpc>
                <a:spcPct val="100000"/>
              </a:lnSpc>
              <a:spcBef>
                <a:spcPts val="0"/>
              </a:spcBef>
              <a:buFontTx/>
              <a:buNone/>
              <a:defRPr sz="3500" b="1" cap="all" baseline="0">
                <a:solidFill>
                  <a:srgbClr val="2AB4D7"/>
                </a:solidFill>
                <a:effectLst/>
                <a:latin typeface="+mj-lt"/>
                <a:ea typeface="Microsoft Sans Serif" charset="0"/>
                <a:cs typeface="Microsoft Sans Serif" charset="0"/>
              </a:defRPr>
            </a:lvl1pPr>
            <a:lvl2pPr marL="290512" indent="0">
              <a:buFontTx/>
              <a:buNone/>
              <a:defRPr sz="3500">
                <a:latin typeface="Microsoft Sans Serif" charset="0"/>
                <a:ea typeface="Microsoft Sans Serif" charset="0"/>
                <a:cs typeface="Microsoft Sans Serif" charset="0"/>
              </a:defRPr>
            </a:lvl2pPr>
            <a:lvl3pPr marL="638175" indent="0">
              <a:buFontTx/>
              <a:buNone/>
              <a:defRPr sz="3500">
                <a:latin typeface="Microsoft Sans Serif" charset="0"/>
                <a:ea typeface="Microsoft Sans Serif" charset="0"/>
                <a:cs typeface="Microsoft Sans Serif" charset="0"/>
              </a:defRPr>
            </a:lvl3pPr>
            <a:lvl4pPr marL="920750" indent="0">
              <a:buFontTx/>
              <a:buNone/>
              <a:defRPr sz="3500">
                <a:latin typeface="Microsoft Sans Serif" charset="0"/>
                <a:ea typeface="Microsoft Sans Serif" charset="0"/>
                <a:cs typeface="Microsoft Sans Serif" charset="0"/>
              </a:defRPr>
            </a:lvl4pPr>
            <a:lvl5pPr marL="1203325" indent="0">
              <a:buFontTx/>
              <a:buNone/>
              <a:defRPr sz="3500">
                <a:latin typeface="Microsoft Sans Serif" charset="0"/>
                <a:ea typeface="Microsoft Sans Serif" charset="0"/>
                <a:cs typeface="Microsoft Sans Serif" charset="0"/>
              </a:defRPr>
            </a:lvl5pPr>
          </a:lstStyle>
          <a:p>
            <a:pPr lvl="0"/>
            <a:r>
              <a:rPr lang="en-US"/>
              <a:t>Click to edit Master text styles</a:t>
            </a:r>
          </a:p>
        </p:txBody>
      </p:sp>
      <p:sp>
        <p:nvSpPr>
          <p:cNvPr id="5" name="Picture Placeholder 2">
            <a:extLst>
              <a:ext uri="{FF2B5EF4-FFF2-40B4-BE49-F238E27FC236}">
                <a16:creationId xmlns:a16="http://schemas.microsoft.com/office/drawing/2014/main" id="{1358463F-26BE-5843-9C6D-E3438D56D226}"/>
              </a:ext>
            </a:extLst>
          </p:cNvPr>
          <p:cNvSpPr>
            <a:spLocks noGrp="1"/>
          </p:cNvSpPr>
          <p:nvPr>
            <p:ph type="pic" idx="11" hasCustomPrompt="1"/>
          </p:nvPr>
        </p:nvSpPr>
        <p:spPr>
          <a:xfrm>
            <a:off x="0" y="952106"/>
            <a:ext cx="9144000" cy="3272855"/>
          </a:xfrm>
        </p:spPr>
        <p:txBody>
          <a:bodyPr anchor="ctr" anchorCtr="1">
            <a:noAutofit/>
          </a:bodyPr>
          <a:lstStyle>
            <a:lvl1pPr marL="0" indent="0" algn="ctr">
              <a:buNone/>
              <a:defRPr sz="2000">
                <a:solidFill>
                  <a:schemeClr val="bg1">
                    <a:lumMod val="75000"/>
                  </a:schemeClr>
                </a:solidFill>
                <a:latin typeface="Microsoft Sans Serif" charset="0"/>
                <a:ea typeface="Microsoft Sans Serif" charset="0"/>
                <a:cs typeface="Microsoft Sans Serif"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119882366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Intro: BLUE">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9A7E38-4FEE-BF47-B1C0-04B35A4A9AA7}"/>
              </a:ext>
            </a:extLst>
          </p:cNvPr>
          <p:cNvSpPr/>
          <p:nvPr userDrawn="1"/>
        </p:nvSpPr>
        <p:spPr>
          <a:xfrm>
            <a:off x="0" y="7690"/>
            <a:ext cx="9144000" cy="6858000"/>
          </a:xfrm>
          <a:prstGeom prst="rect">
            <a:avLst/>
          </a:prstGeom>
          <a:gradFill>
            <a:gsLst>
              <a:gs pos="0">
                <a:srgbClr val="2AB4D7"/>
              </a:gs>
              <a:gs pos="100000">
                <a:schemeClr val="accent1">
                  <a:tint val="50000"/>
                  <a:shade val="100000"/>
                  <a:satMod val="35000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50960157-BEAC-2B42-BB59-D6C225F95EA2}"/>
              </a:ext>
            </a:extLst>
          </p:cNvPr>
          <p:cNvSpPr>
            <a:spLocks noGrp="1"/>
          </p:cNvSpPr>
          <p:nvPr>
            <p:ph type="body" sz="quarter" idx="10"/>
          </p:nvPr>
        </p:nvSpPr>
        <p:spPr>
          <a:xfrm>
            <a:off x="665649" y="2133600"/>
            <a:ext cx="7868751" cy="1889620"/>
          </a:xfrm>
          <a:effectLst/>
        </p:spPr>
        <p:txBody>
          <a:bodyPr anchor="ctr" anchorCtr="0"/>
          <a:lstStyle>
            <a:lvl1pPr marL="7937" indent="0" algn="ctr">
              <a:lnSpc>
                <a:spcPct val="100000"/>
              </a:lnSpc>
              <a:spcBef>
                <a:spcPts val="0"/>
              </a:spcBef>
              <a:buFontTx/>
              <a:buNone/>
              <a:defRPr sz="3500" b="1" cap="all" baseline="0">
                <a:solidFill>
                  <a:srgbClr val="FFFFFF"/>
                </a:solidFill>
                <a:effectLst/>
                <a:latin typeface="+mj-lt"/>
                <a:ea typeface="Microsoft Sans Serif" charset="0"/>
                <a:cs typeface="Microsoft Sans Serif" charset="0"/>
              </a:defRPr>
            </a:lvl1pPr>
            <a:lvl2pPr marL="290512" indent="0">
              <a:buFontTx/>
              <a:buNone/>
              <a:defRPr sz="3500">
                <a:latin typeface="Microsoft Sans Serif" charset="0"/>
                <a:ea typeface="Microsoft Sans Serif" charset="0"/>
                <a:cs typeface="Microsoft Sans Serif" charset="0"/>
              </a:defRPr>
            </a:lvl2pPr>
            <a:lvl3pPr marL="638175" indent="0">
              <a:buFontTx/>
              <a:buNone/>
              <a:defRPr sz="3500">
                <a:latin typeface="Microsoft Sans Serif" charset="0"/>
                <a:ea typeface="Microsoft Sans Serif" charset="0"/>
                <a:cs typeface="Microsoft Sans Serif" charset="0"/>
              </a:defRPr>
            </a:lvl3pPr>
            <a:lvl4pPr marL="920750" indent="0">
              <a:buFontTx/>
              <a:buNone/>
              <a:defRPr sz="3500">
                <a:latin typeface="Microsoft Sans Serif" charset="0"/>
                <a:ea typeface="Microsoft Sans Serif" charset="0"/>
                <a:cs typeface="Microsoft Sans Serif" charset="0"/>
              </a:defRPr>
            </a:lvl4pPr>
            <a:lvl5pPr marL="1203325" indent="0">
              <a:buFontTx/>
              <a:buNone/>
              <a:defRPr sz="3500">
                <a:latin typeface="Microsoft Sans Serif" charset="0"/>
                <a:ea typeface="Microsoft Sans Serif" charset="0"/>
                <a:cs typeface="Microsoft Sans Serif" charset="0"/>
              </a:defRPr>
            </a:lvl5pPr>
          </a:lstStyle>
          <a:p>
            <a:pPr lvl="0"/>
            <a:r>
              <a:rPr lang="en-US" dirty="0"/>
              <a:t>Click to edit Master text styles</a:t>
            </a:r>
          </a:p>
        </p:txBody>
      </p:sp>
      <p:sp>
        <p:nvSpPr>
          <p:cNvPr id="5" name="Picture Placeholder 2">
            <a:extLst>
              <a:ext uri="{FF2B5EF4-FFF2-40B4-BE49-F238E27FC236}">
                <a16:creationId xmlns:a16="http://schemas.microsoft.com/office/drawing/2014/main" id="{BF19F811-68FA-1D4A-ACD1-796797926D13}"/>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solidFill>
                  <a:schemeClr val="tx2"/>
                </a:solidFill>
              </a:rPr>
              <a:t>Drag picture to placeholder </a:t>
            </a:r>
            <a:br>
              <a:rPr lang="en-US" dirty="0">
                <a:solidFill>
                  <a:schemeClr val="tx2"/>
                </a:solidFill>
              </a:rPr>
            </a:br>
            <a:r>
              <a:rPr lang="en-US" dirty="0">
                <a:solidFill>
                  <a:schemeClr val="tx2"/>
                </a:solidFill>
              </a:rPr>
              <a:t>or click icon to add</a:t>
            </a:r>
          </a:p>
        </p:txBody>
      </p:sp>
    </p:spTree>
    <p:extLst>
      <p:ext uri="{BB962C8B-B14F-4D97-AF65-F5344CB8AC3E}">
        <p14:creationId xmlns:p14="http://schemas.microsoft.com/office/powerpoint/2010/main" val="22382284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Intro: RED">
    <p:bg>
      <p:bgPr>
        <a:solidFill>
          <a:schemeClr val="tx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E00B8C7-8AAE-C048-BDD3-BC00E5D5CCDB}"/>
              </a:ext>
            </a:extLst>
          </p:cNvPr>
          <p:cNvSpPr/>
          <p:nvPr userDrawn="1"/>
        </p:nvSpPr>
        <p:spPr>
          <a:xfrm>
            <a:off x="0" y="0"/>
            <a:ext cx="9144000" cy="6858000"/>
          </a:xfrm>
          <a:prstGeom prst="rect">
            <a:avLst/>
          </a:prstGeom>
          <a:gradFill>
            <a:gsLst>
              <a:gs pos="0">
                <a:srgbClr val="8D1C21"/>
              </a:gs>
              <a:gs pos="100000">
                <a:srgbClr val="D9222A"/>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 Placeholder 2">
            <a:extLst>
              <a:ext uri="{FF2B5EF4-FFF2-40B4-BE49-F238E27FC236}">
                <a16:creationId xmlns:a16="http://schemas.microsoft.com/office/drawing/2014/main" id="{A1A284CB-8DB1-0646-BF3F-F94D684F2E08}"/>
              </a:ext>
            </a:extLst>
          </p:cNvPr>
          <p:cNvSpPr>
            <a:spLocks noGrp="1"/>
          </p:cNvSpPr>
          <p:nvPr>
            <p:ph type="body" sz="quarter" idx="10"/>
          </p:nvPr>
        </p:nvSpPr>
        <p:spPr>
          <a:xfrm>
            <a:off x="665649" y="2133600"/>
            <a:ext cx="7868751" cy="1889620"/>
          </a:xfrm>
          <a:effectLst/>
        </p:spPr>
        <p:txBody>
          <a:bodyPr anchor="ctr" anchorCtr="0"/>
          <a:lstStyle>
            <a:lvl1pPr marL="7937" indent="0" algn="ctr">
              <a:lnSpc>
                <a:spcPct val="100000"/>
              </a:lnSpc>
              <a:spcBef>
                <a:spcPts val="0"/>
              </a:spcBef>
              <a:buFontTx/>
              <a:buNone/>
              <a:defRPr sz="3500" b="1" cap="all" baseline="0">
                <a:solidFill>
                  <a:srgbClr val="FFFFFF"/>
                </a:solidFill>
                <a:effectLst/>
                <a:latin typeface="+mj-lt"/>
                <a:ea typeface="Microsoft Sans Serif" charset="0"/>
                <a:cs typeface="Microsoft Sans Serif" charset="0"/>
              </a:defRPr>
            </a:lvl1pPr>
            <a:lvl2pPr marL="290512" indent="0">
              <a:buFontTx/>
              <a:buNone/>
              <a:defRPr sz="3500">
                <a:latin typeface="Microsoft Sans Serif" charset="0"/>
                <a:ea typeface="Microsoft Sans Serif" charset="0"/>
                <a:cs typeface="Microsoft Sans Serif" charset="0"/>
              </a:defRPr>
            </a:lvl2pPr>
            <a:lvl3pPr marL="638175" indent="0">
              <a:buFontTx/>
              <a:buNone/>
              <a:defRPr sz="3500">
                <a:latin typeface="Microsoft Sans Serif" charset="0"/>
                <a:ea typeface="Microsoft Sans Serif" charset="0"/>
                <a:cs typeface="Microsoft Sans Serif" charset="0"/>
              </a:defRPr>
            </a:lvl3pPr>
            <a:lvl4pPr marL="920750" indent="0">
              <a:buFontTx/>
              <a:buNone/>
              <a:defRPr sz="3500">
                <a:latin typeface="Microsoft Sans Serif" charset="0"/>
                <a:ea typeface="Microsoft Sans Serif" charset="0"/>
                <a:cs typeface="Microsoft Sans Serif" charset="0"/>
              </a:defRPr>
            </a:lvl4pPr>
            <a:lvl5pPr marL="1203325" indent="0">
              <a:buFontTx/>
              <a:buNone/>
              <a:defRPr sz="3500">
                <a:latin typeface="Microsoft Sans Serif" charset="0"/>
                <a:ea typeface="Microsoft Sans Serif" charset="0"/>
                <a:cs typeface="Microsoft Sans Serif" charset="0"/>
              </a:defRPr>
            </a:lvl5pPr>
          </a:lstStyle>
          <a:p>
            <a:pPr lvl="0"/>
            <a:r>
              <a:rPr lang="en-US" dirty="0"/>
              <a:t>Click to edit Master text styles</a:t>
            </a:r>
          </a:p>
        </p:txBody>
      </p:sp>
      <p:sp>
        <p:nvSpPr>
          <p:cNvPr id="5" name="Picture Placeholder 2">
            <a:extLst>
              <a:ext uri="{FF2B5EF4-FFF2-40B4-BE49-F238E27FC236}">
                <a16:creationId xmlns:a16="http://schemas.microsoft.com/office/drawing/2014/main" id="{C2E4E5DB-E35D-284D-B73A-AD68016917B4}"/>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solidFill>
                  <a:schemeClr val="tx2"/>
                </a:solidFill>
              </a:rPr>
              <a:t>Drag picture to placeholder </a:t>
            </a:r>
            <a:br>
              <a:rPr lang="en-US" dirty="0">
                <a:solidFill>
                  <a:schemeClr val="tx2"/>
                </a:solidFill>
              </a:rPr>
            </a:br>
            <a:r>
              <a:rPr lang="en-US" dirty="0">
                <a:solidFill>
                  <a:schemeClr val="tx2"/>
                </a:solidFill>
              </a:rPr>
              <a:t>or click icon to add</a:t>
            </a:r>
          </a:p>
        </p:txBody>
      </p:sp>
    </p:spTree>
    <p:extLst>
      <p:ext uri="{BB962C8B-B14F-4D97-AF65-F5344CB8AC3E}">
        <p14:creationId xmlns:p14="http://schemas.microsoft.com/office/powerpoint/2010/main" val="1549483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Intro: GREEN">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B54130-F5A2-704E-A168-792C3E9E3E62}"/>
              </a:ext>
            </a:extLst>
          </p:cNvPr>
          <p:cNvSpPr/>
          <p:nvPr userDrawn="1"/>
        </p:nvSpPr>
        <p:spPr>
          <a:xfrm>
            <a:off x="0" y="4894"/>
            <a:ext cx="9144000" cy="6858000"/>
          </a:xfrm>
          <a:prstGeom prst="rect">
            <a:avLst/>
          </a:prstGeom>
          <a:gradFill>
            <a:gsLst>
              <a:gs pos="0">
                <a:srgbClr val="006B38"/>
              </a:gs>
              <a:gs pos="99000">
                <a:srgbClr val="15A748"/>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50960157-BEAC-2B42-BB59-D6C225F95EA2}"/>
              </a:ext>
            </a:extLst>
          </p:cNvPr>
          <p:cNvSpPr>
            <a:spLocks noGrp="1"/>
          </p:cNvSpPr>
          <p:nvPr>
            <p:ph type="body" sz="quarter" idx="10"/>
          </p:nvPr>
        </p:nvSpPr>
        <p:spPr>
          <a:xfrm>
            <a:off x="665649" y="2133600"/>
            <a:ext cx="7868751" cy="1889620"/>
          </a:xfrm>
          <a:effectLst/>
        </p:spPr>
        <p:txBody>
          <a:bodyPr anchor="ctr" anchorCtr="0"/>
          <a:lstStyle>
            <a:lvl1pPr marL="7937" indent="0" algn="ctr">
              <a:lnSpc>
                <a:spcPct val="100000"/>
              </a:lnSpc>
              <a:spcBef>
                <a:spcPts val="0"/>
              </a:spcBef>
              <a:buFontTx/>
              <a:buNone/>
              <a:defRPr sz="3500" b="1" cap="all" baseline="0">
                <a:solidFill>
                  <a:srgbClr val="FFFFFF"/>
                </a:solidFill>
                <a:effectLst/>
                <a:latin typeface="+mj-lt"/>
                <a:ea typeface="Microsoft Sans Serif" charset="0"/>
                <a:cs typeface="Microsoft Sans Serif" charset="0"/>
              </a:defRPr>
            </a:lvl1pPr>
            <a:lvl2pPr marL="290512" indent="0">
              <a:buFontTx/>
              <a:buNone/>
              <a:defRPr sz="3500">
                <a:latin typeface="Microsoft Sans Serif" charset="0"/>
                <a:ea typeface="Microsoft Sans Serif" charset="0"/>
                <a:cs typeface="Microsoft Sans Serif" charset="0"/>
              </a:defRPr>
            </a:lvl2pPr>
            <a:lvl3pPr marL="638175" indent="0">
              <a:buFontTx/>
              <a:buNone/>
              <a:defRPr sz="3500">
                <a:latin typeface="Microsoft Sans Serif" charset="0"/>
                <a:ea typeface="Microsoft Sans Serif" charset="0"/>
                <a:cs typeface="Microsoft Sans Serif" charset="0"/>
              </a:defRPr>
            </a:lvl3pPr>
            <a:lvl4pPr marL="920750" indent="0">
              <a:buFontTx/>
              <a:buNone/>
              <a:defRPr sz="3500">
                <a:latin typeface="Microsoft Sans Serif" charset="0"/>
                <a:ea typeface="Microsoft Sans Serif" charset="0"/>
                <a:cs typeface="Microsoft Sans Serif" charset="0"/>
              </a:defRPr>
            </a:lvl4pPr>
            <a:lvl5pPr marL="1203325" indent="0">
              <a:buFontTx/>
              <a:buNone/>
              <a:defRPr sz="3500">
                <a:latin typeface="Microsoft Sans Serif" charset="0"/>
                <a:ea typeface="Microsoft Sans Serif" charset="0"/>
                <a:cs typeface="Microsoft Sans Serif" charset="0"/>
              </a:defRPr>
            </a:lvl5pPr>
          </a:lstStyle>
          <a:p>
            <a:pPr lvl="0"/>
            <a:r>
              <a:rPr lang="en-US" dirty="0"/>
              <a:t>Click to edit Master text styles</a:t>
            </a:r>
          </a:p>
        </p:txBody>
      </p:sp>
      <p:sp>
        <p:nvSpPr>
          <p:cNvPr id="7" name="Picture Placeholder 2">
            <a:extLst>
              <a:ext uri="{FF2B5EF4-FFF2-40B4-BE49-F238E27FC236}">
                <a16:creationId xmlns:a16="http://schemas.microsoft.com/office/drawing/2014/main" id="{A4021175-A4D2-3447-A33C-2492111DE598}"/>
              </a:ext>
            </a:extLst>
          </p:cNvPr>
          <p:cNvSpPr txBox="1">
            <a:spLocks/>
          </p:cNvSpPr>
          <p:nvPr userDrawn="1"/>
        </p:nvSpPr>
        <p:spPr>
          <a:xfrm>
            <a:off x="7620000" y="5937249"/>
            <a:ext cx="1246464" cy="737297"/>
          </a:xfrm>
          <a:prstGeom prst="rect">
            <a:avLst/>
          </a:prstGeom>
        </p:spPr>
        <p:txBody>
          <a:bodyPr anchor="ctr" anchorCtr="1">
            <a:noAutofit/>
          </a:bodyPr>
          <a:lstStyle>
            <a:lvl1pPr marL="0" indent="0" algn="ctr" defTabSz="457200" rtl="0" eaLnBrk="1" latinLnBrk="0" hangingPunct="1">
              <a:spcBef>
                <a:spcPts val="0"/>
              </a:spcBef>
              <a:spcAft>
                <a:spcPts val="300"/>
              </a:spcAft>
              <a:buClr>
                <a:srgbClr val="2AB4D7"/>
              </a:buClr>
              <a:buFont typeface="Arial" charset="0"/>
              <a:buNone/>
              <a:tabLst/>
              <a:defRPr sz="1200" kern="1200">
                <a:solidFill>
                  <a:schemeClr val="bg1">
                    <a:lumMod val="75000"/>
                  </a:schemeClr>
                </a:solidFill>
                <a:latin typeface="Microsoft Sans Serif" charset="0"/>
                <a:ea typeface="Microsoft Sans Serif" charset="0"/>
                <a:cs typeface="Microsoft Sans Serif" charset="0"/>
              </a:defRPr>
            </a:lvl1pPr>
            <a:lvl2pPr marL="457200" indent="0" algn="l" defTabSz="457200" rtl="0" eaLnBrk="1" latinLnBrk="0" hangingPunct="1">
              <a:spcBef>
                <a:spcPts val="0"/>
              </a:spcBef>
              <a:spcAft>
                <a:spcPts val="300"/>
              </a:spcAft>
              <a:buClr>
                <a:srgbClr val="2AB4D7"/>
              </a:buClr>
              <a:buFont typeface="Arial" charset="0"/>
              <a:buNone/>
              <a:tabLst/>
              <a:defRPr sz="2800" kern="1200">
                <a:solidFill>
                  <a:schemeClr val="bg1">
                    <a:lumMod val="50000"/>
                  </a:schemeClr>
                </a:solidFill>
                <a:latin typeface="+mj-lt"/>
                <a:ea typeface="Microsoft Sans Serif" charset="0"/>
                <a:cs typeface="Microsoft Sans Serif" charset="0"/>
              </a:defRPr>
            </a:lvl2pPr>
            <a:lvl3pPr marL="914400" indent="0" algn="l" defTabSz="457200" rtl="0" eaLnBrk="1" latinLnBrk="0" hangingPunct="1">
              <a:spcBef>
                <a:spcPts val="0"/>
              </a:spcBef>
              <a:spcAft>
                <a:spcPts val="300"/>
              </a:spcAft>
              <a:buClr>
                <a:srgbClr val="2AB4D7"/>
              </a:buClr>
              <a:buFont typeface=".AppleSystemUIFont" charset="-120"/>
              <a:buNone/>
              <a:tabLst/>
              <a:defRPr sz="2400" kern="1200">
                <a:solidFill>
                  <a:schemeClr val="bg1">
                    <a:lumMod val="50000"/>
                  </a:schemeClr>
                </a:solidFill>
                <a:latin typeface="+mj-lt"/>
                <a:ea typeface="Microsoft Sans Serif" charset="0"/>
                <a:cs typeface="Microsoft Sans Serif" charset="0"/>
              </a:defRPr>
            </a:lvl3pPr>
            <a:lvl4pPr marL="1371600" indent="0" algn="l" defTabSz="457200" rtl="0" eaLnBrk="1" latinLnBrk="0" hangingPunct="1">
              <a:spcBef>
                <a:spcPts val="0"/>
              </a:spcBef>
              <a:spcAft>
                <a:spcPts val="300"/>
              </a:spcAft>
              <a:buClr>
                <a:srgbClr val="2AB4D7"/>
              </a:buClr>
              <a:buFont typeface=".AppleSystemUIFont" charset="-120"/>
              <a:buNone/>
              <a:tabLst/>
              <a:defRPr sz="2000" kern="1200" baseline="0">
                <a:solidFill>
                  <a:schemeClr val="bg1">
                    <a:lumMod val="50000"/>
                  </a:schemeClr>
                </a:solidFill>
                <a:latin typeface="+mj-lt"/>
                <a:ea typeface="Microsoft Sans Serif" charset="0"/>
                <a:cs typeface="Microsoft Sans Serif" charset="0"/>
              </a:defRPr>
            </a:lvl4pPr>
            <a:lvl5pPr marL="1828800" indent="0" algn="l" defTabSz="457200" rtl="0" eaLnBrk="1" latinLnBrk="0" hangingPunct="1">
              <a:spcBef>
                <a:spcPts val="0"/>
              </a:spcBef>
              <a:spcAft>
                <a:spcPts val="300"/>
              </a:spcAft>
              <a:buClr>
                <a:srgbClr val="2AB4D7"/>
              </a:buClr>
              <a:buFont typeface="Arial" charset="0"/>
              <a:buNone/>
              <a:tabLst/>
              <a:defRPr sz="2000" kern="1200">
                <a:solidFill>
                  <a:schemeClr val="bg1">
                    <a:lumMod val="50000"/>
                  </a:schemeClr>
                </a:solidFill>
                <a:latin typeface="+mj-lt"/>
                <a:ea typeface="Microsoft Sans Serif" charset="0"/>
                <a:cs typeface="Microsoft Sans Serif" charset="0"/>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2000" kern="1200">
                <a:solidFill>
                  <a:schemeClr val="tx1"/>
                </a:solidFill>
                <a:latin typeface="+mn-lt"/>
                <a:ea typeface="+mn-ea"/>
                <a:cs typeface="+mn-cs"/>
              </a:defRPr>
            </a:lvl9pPr>
          </a:lstStyle>
          <a:p>
            <a:r>
              <a:rPr lang="en-US" dirty="0">
                <a:solidFill>
                  <a:schemeClr val="tx2"/>
                </a:solidFill>
              </a:rPr>
              <a:t>Drag picture to placeholder </a:t>
            </a:r>
            <a:br>
              <a:rPr lang="en-US" dirty="0">
                <a:solidFill>
                  <a:schemeClr val="tx2"/>
                </a:solidFill>
              </a:rPr>
            </a:br>
            <a:r>
              <a:rPr lang="en-US" dirty="0">
                <a:solidFill>
                  <a:schemeClr val="tx2"/>
                </a:solidFill>
              </a:rPr>
              <a:t>or click icon to add</a:t>
            </a:r>
          </a:p>
        </p:txBody>
      </p:sp>
    </p:spTree>
    <p:extLst>
      <p:ext uri="{BB962C8B-B14F-4D97-AF65-F5344CB8AC3E}">
        <p14:creationId xmlns:p14="http://schemas.microsoft.com/office/powerpoint/2010/main" val="386231946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03859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8278867"/>
      </p:ext>
    </p:extLst>
  </p:cSld>
  <p:clrMap bg1="lt1" tx1="dk1" bg2="lt2" tx2="dk2" accent1="accent1" accent2="accent2" accent3="accent3" accent4="accent4" accent5="accent5" accent6="accent6" hlink="hlink" folHlink="folHlink"/>
  <p:sldLayoutIdLst>
    <p:sldLayoutId id="2147483662" r:id="rId1"/>
    <p:sldLayoutId id="2147483669" r:id="rId2"/>
    <p:sldLayoutId id="2147483672" r:id="rId3"/>
    <p:sldLayoutId id="2147483670" r:id="rId4"/>
    <p:sldLayoutId id="2147483673" r:id="rId5"/>
    <p:sldLayoutId id="2147483651" r:id="rId6"/>
    <p:sldLayoutId id="2147483674" r:id="rId7"/>
    <p:sldLayoutId id="2147483663" r:id="rId8"/>
    <p:sldLayoutId id="2147483659" r:id="rId9"/>
    <p:sldLayoutId id="2147483680" r:id="rId10"/>
    <p:sldLayoutId id="2147483681" r:id="rId11"/>
    <p:sldLayoutId id="2147483682" r:id="rId12"/>
    <p:sldLayoutId id="2147483675" r:id="rId13"/>
    <p:sldLayoutId id="2147483676" r:id="rId14"/>
    <p:sldLayoutId id="2147483677" r:id="rId15"/>
    <p:sldLayoutId id="2147483650" r:id="rId16"/>
    <p:sldLayoutId id="2147483652" r:id="rId17"/>
    <p:sldLayoutId id="2147483658" r:id="rId18"/>
    <p:sldLayoutId id="2147483655" r:id="rId19"/>
    <p:sldLayoutId id="2147483657" r:id="rId20"/>
    <p:sldLayoutId id="2147483660" r:id="rId21"/>
    <p:sldLayoutId id="2147483665" r:id="rId22"/>
    <p:sldLayoutId id="2147483666" r:id="rId23"/>
    <p:sldLayoutId id="2147483667" r:id="rId24"/>
    <p:sldLayoutId id="2147483668" r:id="rId25"/>
    <p:sldLayoutId id="2147483679" r:id="rId26"/>
    <p:sldLayoutId id="2147483649" r:id="rId27"/>
    <p:sldLayoutId id="2147483678" r:id="rId28"/>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defTabSz="457200" rtl="0" eaLnBrk="1" latinLnBrk="0" hangingPunct="1">
        <a:spcBef>
          <a:spcPct val="0"/>
        </a:spcBef>
        <a:buNone/>
        <a:defRPr sz="3500" b="1" kern="1200" baseline="0">
          <a:solidFill>
            <a:srgbClr val="2AB4D7"/>
          </a:solidFill>
          <a:latin typeface="+mj-lt"/>
          <a:ea typeface="Microsoft Sans Serif" charset="0"/>
          <a:cs typeface="Microsoft Sans Serif" charset="0"/>
        </a:defRPr>
      </a:lvl1pPr>
    </p:titleStyle>
    <p:bodyStyle>
      <a:lvl1pPr marL="177800" indent="-169863" algn="l" defTabSz="457200" rtl="0" eaLnBrk="1" latinLnBrk="0" hangingPunct="1">
        <a:spcBef>
          <a:spcPts val="0"/>
        </a:spcBef>
        <a:spcAft>
          <a:spcPts val="300"/>
        </a:spcAft>
        <a:buClr>
          <a:srgbClr val="2AB4D7"/>
        </a:buClr>
        <a:buFont typeface="Arial" charset="0"/>
        <a:buChar char="•"/>
        <a:tabLst/>
        <a:defRPr sz="2200" kern="1200">
          <a:solidFill>
            <a:schemeClr val="bg1">
              <a:lumMod val="50000"/>
            </a:schemeClr>
          </a:solidFill>
          <a:latin typeface="+mj-lt"/>
          <a:ea typeface="Microsoft Sans Serif" charset="0"/>
          <a:cs typeface="Microsoft Sans Serif" charset="0"/>
        </a:defRPr>
      </a:lvl1pPr>
      <a:lvl2pPr marL="460375" indent="-169863" algn="l" defTabSz="457200" rtl="0" eaLnBrk="1" latinLnBrk="0" hangingPunct="1">
        <a:spcBef>
          <a:spcPts val="0"/>
        </a:spcBef>
        <a:spcAft>
          <a:spcPts val="300"/>
        </a:spcAft>
        <a:buClr>
          <a:srgbClr val="2AB4D7"/>
        </a:buClr>
        <a:buFont typeface="Arial" charset="0"/>
        <a:buChar char="•"/>
        <a:tabLst/>
        <a:defRPr sz="2000" kern="1200">
          <a:solidFill>
            <a:schemeClr val="bg1">
              <a:lumMod val="50000"/>
            </a:schemeClr>
          </a:solidFill>
          <a:latin typeface="+mj-lt"/>
          <a:ea typeface="Microsoft Sans Serif" charset="0"/>
          <a:cs typeface="Microsoft Sans Serif" charset="0"/>
        </a:defRPr>
      </a:lvl2pPr>
      <a:lvl3pPr marL="808038" indent="-169863" algn="l" defTabSz="457200" rtl="0" eaLnBrk="1" latinLnBrk="0" hangingPunct="1">
        <a:spcBef>
          <a:spcPts val="0"/>
        </a:spcBef>
        <a:spcAft>
          <a:spcPts val="300"/>
        </a:spcAft>
        <a:buClr>
          <a:srgbClr val="2AB4D7"/>
        </a:buClr>
        <a:buFont typeface=".AppleSystemUIFont" charset="-120"/>
        <a:buChar char="-"/>
        <a:tabLst/>
        <a:defRPr sz="1800" kern="1200">
          <a:solidFill>
            <a:schemeClr val="bg1">
              <a:lumMod val="50000"/>
            </a:schemeClr>
          </a:solidFill>
          <a:latin typeface="+mj-lt"/>
          <a:ea typeface="Microsoft Sans Serif" charset="0"/>
          <a:cs typeface="Microsoft Sans Serif" charset="0"/>
        </a:defRPr>
      </a:lvl3pPr>
      <a:lvl4pPr marL="1090613" indent="-169863" algn="l" defTabSz="457200" rtl="0" eaLnBrk="1" latinLnBrk="0" hangingPunct="1">
        <a:spcBef>
          <a:spcPts val="0"/>
        </a:spcBef>
        <a:spcAft>
          <a:spcPts val="300"/>
        </a:spcAft>
        <a:buClr>
          <a:srgbClr val="2AB4D7"/>
        </a:buClr>
        <a:buFont typeface=".AppleSystemUIFont" charset="-120"/>
        <a:buChar char="-"/>
        <a:tabLst/>
        <a:defRPr sz="1800" kern="1200" baseline="0">
          <a:solidFill>
            <a:schemeClr val="bg1">
              <a:lumMod val="50000"/>
            </a:schemeClr>
          </a:solidFill>
          <a:latin typeface="+mj-lt"/>
          <a:ea typeface="Microsoft Sans Serif" charset="0"/>
          <a:cs typeface="Microsoft Sans Serif" charset="0"/>
        </a:defRPr>
      </a:lvl4pPr>
      <a:lvl5pPr marL="1373188" indent="-169863" algn="l" defTabSz="457200" rtl="0" eaLnBrk="1" latinLnBrk="0" hangingPunct="1">
        <a:spcBef>
          <a:spcPts val="0"/>
        </a:spcBef>
        <a:spcAft>
          <a:spcPts val="300"/>
        </a:spcAft>
        <a:buClr>
          <a:srgbClr val="2AB4D7"/>
        </a:buClr>
        <a:buFont typeface="Arial" charset="0"/>
        <a:buChar char="•"/>
        <a:tabLst/>
        <a:defRPr sz="1600" kern="1200">
          <a:solidFill>
            <a:schemeClr val="bg1">
              <a:lumMod val="50000"/>
            </a:schemeClr>
          </a:solidFill>
          <a:latin typeface="+mj-lt"/>
          <a:ea typeface="Microsoft Sans Serif" charset="0"/>
          <a:cs typeface="Microsoft Sans Serif"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3.xml"/><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C6DAC043-339F-4242-BD10-E9ACC0287F4F}"/>
              </a:ext>
            </a:extLst>
          </p:cNvPr>
          <p:cNvSpPr>
            <a:spLocks noGrp="1"/>
          </p:cNvSpPr>
          <p:nvPr>
            <p:ph type="pic" idx="10"/>
          </p:nvPr>
        </p:nvSpPr>
        <p:spPr/>
      </p:sp>
      <p:sp>
        <p:nvSpPr>
          <p:cNvPr id="3" name="Picture Placeholder 2">
            <a:extLst>
              <a:ext uri="{FF2B5EF4-FFF2-40B4-BE49-F238E27FC236}">
                <a16:creationId xmlns:a16="http://schemas.microsoft.com/office/drawing/2014/main" id="{D96B21D8-86BA-E449-939C-C926FEEB09A5}"/>
              </a:ext>
            </a:extLst>
          </p:cNvPr>
          <p:cNvSpPr>
            <a:spLocks noGrp="1"/>
          </p:cNvSpPr>
          <p:nvPr>
            <p:ph type="pic" idx="11"/>
          </p:nvPr>
        </p:nvSpPr>
        <p:spPr/>
      </p:sp>
      <p:sp>
        <p:nvSpPr>
          <p:cNvPr id="4" name="Subtitle 2">
            <a:extLst>
              <a:ext uri="{FF2B5EF4-FFF2-40B4-BE49-F238E27FC236}">
                <a16:creationId xmlns:a16="http://schemas.microsoft.com/office/drawing/2014/main" id="{5F01D9F6-3FC6-714E-B09A-0DCC20EC0FC8}"/>
              </a:ext>
            </a:extLst>
          </p:cNvPr>
          <p:cNvSpPr txBox="1">
            <a:spLocks/>
          </p:cNvSpPr>
          <p:nvPr/>
        </p:nvSpPr>
        <p:spPr>
          <a:xfrm>
            <a:off x="685800" y="4997942"/>
            <a:ext cx="4648200" cy="809902"/>
          </a:xfrm>
          <a:prstGeom prst="rect">
            <a:avLst/>
          </a:prstGeom>
        </p:spPr>
        <p:txBody>
          <a:bodyPr wrap="square" anchor="ctr" anchorCtr="0">
            <a:spAutoFit/>
          </a:bodyPr>
          <a:lstStyle>
            <a:lvl1pPr marL="0" indent="0" algn="ctr" defTabSz="502920" rtl="0" eaLnBrk="1" latinLnBrk="0" hangingPunct="1">
              <a:spcBef>
                <a:spcPct val="20000"/>
              </a:spcBef>
              <a:buFont typeface="Arial"/>
              <a:buNone/>
              <a:defRPr sz="2000" b="1" i="0" kern="1200" baseline="0">
                <a:solidFill>
                  <a:srgbClr val="CB3844"/>
                </a:solidFill>
                <a:latin typeface="Microsoft Sans Serif" charset="0"/>
                <a:ea typeface="+mn-ea"/>
                <a:cs typeface="Source Sans Pro"/>
              </a:defRPr>
            </a:lvl1pPr>
            <a:lvl2pPr marL="457200" indent="0" algn="ctr" defTabSz="502920" rtl="0" eaLnBrk="1" latinLnBrk="0" hangingPunct="1">
              <a:spcBef>
                <a:spcPct val="20000"/>
              </a:spcBef>
              <a:buFont typeface="Arial"/>
              <a:buNone/>
              <a:defRPr sz="3080" kern="1200">
                <a:solidFill>
                  <a:schemeClr val="tx1">
                    <a:tint val="75000"/>
                  </a:schemeClr>
                </a:solidFill>
                <a:latin typeface="Source Sans Pro"/>
                <a:ea typeface="+mn-ea"/>
                <a:cs typeface="Source Sans Pro"/>
              </a:defRPr>
            </a:lvl2pPr>
            <a:lvl3pPr marL="914400" indent="0" algn="ctr" defTabSz="502920" rtl="0" eaLnBrk="1" latinLnBrk="0" hangingPunct="1">
              <a:spcBef>
                <a:spcPct val="20000"/>
              </a:spcBef>
              <a:buFont typeface="Arial"/>
              <a:buNone/>
              <a:defRPr sz="2640" kern="1200">
                <a:solidFill>
                  <a:schemeClr val="tx1">
                    <a:tint val="75000"/>
                  </a:schemeClr>
                </a:solidFill>
                <a:latin typeface="Source Sans Pro"/>
                <a:ea typeface="+mn-ea"/>
                <a:cs typeface="Source Sans Pro"/>
              </a:defRPr>
            </a:lvl3pPr>
            <a:lvl4pPr marL="1371600" indent="0" algn="ctr" defTabSz="502920" rtl="0" eaLnBrk="1" latinLnBrk="0" hangingPunct="1">
              <a:spcBef>
                <a:spcPct val="20000"/>
              </a:spcBef>
              <a:buFont typeface="Arial"/>
              <a:buNone/>
              <a:defRPr sz="2200" kern="1200">
                <a:solidFill>
                  <a:schemeClr val="tx1">
                    <a:tint val="75000"/>
                  </a:schemeClr>
                </a:solidFill>
                <a:latin typeface="Source Sans Pro"/>
                <a:ea typeface="+mn-ea"/>
                <a:cs typeface="Source Sans Pro"/>
              </a:defRPr>
            </a:lvl4pPr>
            <a:lvl5pPr marL="1828800" indent="0" algn="ctr" defTabSz="502920" rtl="0" eaLnBrk="1" latinLnBrk="0" hangingPunct="1">
              <a:spcBef>
                <a:spcPct val="20000"/>
              </a:spcBef>
              <a:buFont typeface="Arial"/>
              <a:buNone/>
              <a:defRPr sz="2200" kern="1200">
                <a:solidFill>
                  <a:schemeClr val="tx1">
                    <a:tint val="75000"/>
                  </a:schemeClr>
                </a:solidFill>
                <a:latin typeface="Source Sans Pro"/>
                <a:ea typeface="+mn-ea"/>
                <a:cs typeface="Source Sans Pro"/>
              </a:defRPr>
            </a:lvl5pPr>
            <a:lvl6pPr marL="2286000" indent="0" algn="ctr" defTabSz="502920" rtl="0" eaLnBrk="1" latinLnBrk="0" hangingPunct="1">
              <a:spcBef>
                <a:spcPct val="20000"/>
              </a:spcBef>
              <a:buFont typeface="Arial"/>
              <a:buNone/>
              <a:defRPr sz="2200" kern="1200">
                <a:solidFill>
                  <a:schemeClr val="tx1">
                    <a:tint val="75000"/>
                  </a:schemeClr>
                </a:solidFill>
                <a:latin typeface="+mn-lt"/>
                <a:ea typeface="+mn-ea"/>
                <a:cs typeface="+mn-cs"/>
              </a:defRPr>
            </a:lvl6pPr>
            <a:lvl7pPr marL="2743200" indent="0" algn="ctr" defTabSz="502920" rtl="0" eaLnBrk="1" latinLnBrk="0" hangingPunct="1">
              <a:spcBef>
                <a:spcPct val="20000"/>
              </a:spcBef>
              <a:buFont typeface="Arial"/>
              <a:buNone/>
              <a:defRPr sz="2200" kern="1200">
                <a:solidFill>
                  <a:schemeClr val="tx1">
                    <a:tint val="75000"/>
                  </a:schemeClr>
                </a:solidFill>
                <a:latin typeface="+mn-lt"/>
                <a:ea typeface="+mn-ea"/>
                <a:cs typeface="+mn-cs"/>
              </a:defRPr>
            </a:lvl7pPr>
            <a:lvl8pPr marL="3200400" indent="0" algn="ctr" defTabSz="502920" rtl="0" eaLnBrk="1" latinLnBrk="0" hangingPunct="1">
              <a:spcBef>
                <a:spcPct val="20000"/>
              </a:spcBef>
              <a:buFont typeface="Arial"/>
              <a:buNone/>
              <a:defRPr sz="2200" kern="1200">
                <a:solidFill>
                  <a:schemeClr val="tx1">
                    <a:tint val="75000"/>
                  </a:schemeClr>
                </a:solidFill>
                <a:latin typeface="+mn-lt"/>
                <a:ea typeface="+mn-ea"/>
                <a:cs typeface="+mn-cs"/>
              </a:defRPr>
            </a:lvl8pPr>
            <a:lvl9pPr marL="3657600" indent="0" algn="ctr" defTabSz="502920" rtl="0" eaLnBrk="1" latinLnBrk="0" hangingPunct="1">
              <a:spcBef>
                <a:spcPct val="20000"/>
              </a:spcBef>
              <a:buFont typeface="Arial"/>
              <a:buNone/>
              <a:defRPr sz="2200" kern="1200">
                <a:solidFill>
                  <a:schemeClr val="tx1">
                    <a:tint val="75000"/>
                  </a:schemeClr>
                </a:solidFill>
                <a:latin typeface="+mn-lt"/>
                <a:ea typeface="+mn-ea"/>
                <a:cs typeface="+mn-cs"/>
              </a:defRPr>
            </a:lvl9pPr>
          </a:lstStyle>
          <a:p>
            <a:pPr algn="l"/>
            <a:r>
              <a:rPr lang="en-US" sz="2500" cap="all" dirty="0">
                <a:solidFill>
                  <a:srgbClr val="2AB4D7"/>
                </a:solidFill>
                <a:latin typeface="+mj-lt"/>
              </a:rPr>
              <a:t>POWERPOINT TITLE goes here </a:t>
            </a:r>
          </a:p>
          <a:p>
            <a:pPr algn="l">
              <a:lnSpc>
                <a:spcPct val="150000"/>
              </a:lnSpc>
            </a:pPr>
            <a:r>
              <a:rPr lang="en-US" sz="1400" b="0" cap="all" dirty="0">
                <a:solidFill>
                  <a:srgbClr val="2AB4D7"/>
                </a:solidFill>
                <a:latin typeface="+mj-lt"/>
              </a:rPr>
              <a:t>Date</a:t>
            </a:r>
          </a:p>
        </p:txBody>
      </p:sp>
    </p:spTree>
    <p:extLst>
      <p:ext uri="{BB962C8B-B14F-4D97-AF65-F5344CB8AC3E}">
        <p14:creationId xmlns:p14="http://schemas.microsoft.com/office/powerpoint/2010/main" val="37459901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FE0573C-D9FF-C24A-AF5C-7D67F3CBD770}"/>
              </a:ext>
            </a:extLst>
          </p:cNvPr>
          <p:cNvSpPr>
            <a:spLocks noGrp="1"/>
          </p:cNvSpPr>
          <p:nvPr>
            <p:ph type="pic" idx="10"/>
          </p:nvPr>
        </p:nvSpPr>
        <p:spPr/>
      </p:sp>
      <p:sp>
        <p:nvSpPr>
          <p:cNvPr id="7" name="Picture Placeholder 6">
            <a:extLst>
              <a:ext uri="{FF2B5EF4-FFF2-40B4-BE49-F238E27FC236}">
                <a16:creationId xmlns:a16="http://schemas.microsoft.com/office/drawing/2014/main" id="{C70D7920-2DF7-E143-BB81-668B9D915E6D}"/>
              </a:ext>
            </a:extLst>
          </p:cNvPr>
          <p:cNvSpPr>
            <a:spLocks noGrp="1"/>
          </p:cNvSpPr>
          <p:nvPr>
            <p:ph type="pic" idx="12"/>
          </p:nvPr>
        </p:nvSpPr>
        <p:spPr/>
      </p:sp>
      <p:sp>
        <p:nvSpPr>
          <p:cNvPr id="8" name="Picture Placeholder 7">
            <a:extLst>
              <a:ext uri="{FF2B5EF4-FFF2-40B4-BE49-F238E27FC236}">
                <a16:creationId xmlns:a16="http://schemas.microsoft.com/office/drawing/2014/main" id="{03E68AE6-5D52-1E4A-B29F-722B267872E4}"/>
              </a:ext>
            </a:extLst>
          </p:cNvPr>
          <p:cNvSpPr>
            <a:spLocks noGrp="1"/>
          </p:cNvSpPr>
          <p:nvPr>
            <p:ph type="pic" idx="14"/>
          </p:nvPr>
        </p:nvSpPr>
        <p:spPr/>
      </p:sp>
      <p:sp>
        <p:nvSpPr>
          <p:cNvPr id="9" name="Picture Placeholder 8">
            <a:extLst>
              <a:ext uri="{FF2B5EF4-FFF2-40B4-BE49-F238E27FC236}">
                <a16:creationId xmlns:a16="http://schemas.microsoft.com/office/drawing/2014/main" id="{DD5788E9-41F0-C545-874A-86CF5A66D448}"/>
              </a:ext>
            </a:extLst>
          </p:cNvPr>
          <p:cNvSpPr>
            <a:spLocks noGrp="1"/>
          </p:cNvSpPr>
          <p:nvPr>
            <p:ph type="pic" idx="16"/>
          </p:nvPr>
        </p:nvSpPr>
        <p:spPr/>
      </p:sp>
      <p:sp>
        <p:nvSpPr>
          <p:cNvPr id="10" name="Rectangle 9">
            <a:extLst>
              <a:ext uri="{FF2B5EF4-FFF2-40B4-BE49-F238E27FC236}">
                <a16:creationId xmlns:a16="http://schemas.microsoft.com/office/drawing/2014/main" id="{8B41FF44-701A-5643-B5BB-0786A88AC5B4}"/>
              </a:ext>
            </a:extLst>
          </p:cNvPr>
          <p:cNvSpPr/>
          <p:nvPr/>
        </p:nvSpPr>
        <p:spPr>
          <a:xfrm>
            <a:off x="579864" y="3522058"/>
            <a:ext cx="3860698" cy="555237"/>
          </a:xfrm>
          <a:prstGeom prst="rect">
            <a:avLst/>
          </a:prstGeom>
          <a:solidFill>
            <a:srgbClr val="2AB4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BC4430-1A29-E94B-BC0A-295184EF3490}"/>
              </a:ext>
            </a:extLst>
          </p:cNvPr>
          <p:cNvSpPr/>
          <p:nvPr/>
        </p:nvSpPr>
        <p:spPr>
          <a:xfrm>
            <a:off x="1219200" y="3606465"/>
            <a:ext cx="2807057" cy="413959"/>
          </a:xfrm>
          <a:prstGeom prst="rect">
            <a:avLst/>
          </a:prstGeom>
        </p:spPr>
        <p:txBody>
          <a:bodyPr wrap="square">
            <a:spAutoFit/>
          </a:bodyPr>
          <a:lstStyle/>
          <a:p>
            <a:pPr indent="-280988">
              <a:lnSpc>
                <a:spcPct val="110000"/>
              </a:lnSpc>
              <a:buClr>
                <a:srgbClr val="3EA8C3"/>
              </a:buClr>
            </a:pPr>
            <a:r>
              <a:rPr lang="en-US" sz="2000" b="1" spc="0" baseline="0" dirty="0">
                <a:solidFill>
                  <a:schemeClr val="bg1"/>
                </a:solidFill>
                <a:latin typeface="+mj-lt"/>
                <a:ea typeface="Microsoft Sans Serif" charset="0"/>
                <a:cs typeface="Microsoft Sans Serif" charset="0"/>
              </a:rPr>
              <a:t>Describe point here</a:t>
            </a:r>
          </a:p>
        </p:txBody>
      </p:sp>
      <p:sp>
        <p:nvSpPr>
          <p:cNvPr id="13" name="Rectangle 12">
            <a:extLst>
              <a:ext uri="{FF2B5EF4-FFF2-40B4-BE49-F238E27FC236}">
                <a16:creationId xmlns:a16="http://schemas.microsoft.com/office/drawing/2014/main" id="{EB16349D-F234-2F44-8092-247C702707EA}"/>
              </a:ext>
            </a:extLst>
          </p:cNvPr>
          <p:cNvSpPr/>
          <p:nvPr/>
        </p:nvSpPr>
        <p:spPr>
          <a:xfrm>
            <a:off x="4857396" y="3522058"/>
            <a:ext cx="3860698" cy="555237"/>
          </a:xfrm>
          <a:prstGeom prst="rect">
            <a:avLst/>
          </a:prstGeom>
          <a:solidFill>
            <a:srgbClr val="2AB4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DA4F80-B9C5-D647-9522-4EE673DE3D65}"/>
              </a:ext>
            </a:extLst>
          </p:cNvPr>
          <p:cNvSpPr/>
          <p:nvPr/>
        </p:nvSpPr>
        <p:spPr>
          <a:xfrm>
            <a:off x="5486400" y="3606465"/>
            <a:ext cx="28173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6" name="Rectangle 15">
            <a:extLst>
              <a:ext uri="{FF2B5EF4-FFF2-40B4-BE49-F238E27FC236}">
                <a16:creationId xmlns:a16="http://schemas.microsoft.com/office/drawing/2014/main" id="{23C681F8-E309-6F46-84B1-FA8DF5572529}"/>
              </a:ext>
            </a:extLst>
          </p:cNvPr>
          <p:cNvSpPr/>
          <p:nvPr/>
        </p:nvSpPr>
        <p:spPr>
          <a:xfrm>
            <a:off x="579864" y="6005199"/>
            <a:ext cx="3860698" cy="555237"/>
          </a:xfrm>
          <a:prstGeom prst="rect">
            <a:avLst/>
          </a:prstGeom>
          <a:solidFill>
            <a:srgbClr val="2AB4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F7E5F1A-30C9-6140-B024-62D973D10CEA}"/>
              </a:ext>
            </a:extLst>
          </p:cNvPr>
          <p:cNvSpPr/>
          <p:nvPr/>
        </p:nvSpPr>
        <p:spPr>
          <a:xfrm>
            <a:off x="1219200" y="6075837"/>
            <a:ext cx="2959457"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9" name="Rectangle 18">
            <a:extLst>
              <a:ext uri="{FF2B5EF4-FFF2-40B4-BE49-F238E27FC236}">
                <a16:creationId xmlns:a16="http://schemas.microsoft.com/office/drawing/2014/main" id="{A55702DA-4FC4-0D49-8E56-0C4503730653}"/>
              </a:ext>
            </a:extLst>
          </p:cNvPr>
          <p:cNvSpPr/>
          <p:nvPr/>
        </p:nvSpPr>
        <p:spPr>
          <a:xfrm>
            <a:off x="4857396" y="6005199"/>
            <a:ext cx="3860698" cy="555237"/>
          </a:xfrm>
          <a:prstGeom prst="rect">
            <a:avLst/>
          </a:prstGeom>
          <a:solidFill>
            <a:srgbClr val="2AB4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C964ED6-C8FD-FC40-9FA0-7D8826A70B78}"/>
              </a:ext>
            </a:extLst>
          </p:cNvPr>
          <p:cNvSpPr/>
          <p:nvPr/>
        </p:nvSpPr>
        <p:spPr>
          <a:xfrm>
            <a:off x="5486400" y="6089606"/>
            <a:ext cx="28173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Tree>
    <p:extLst>
      <p:ext uri="{BB962C8B-B14F-4D97-AF65-F5344CB8AC3E}">
        <p14:creationId xmlns:p14="http://schemas.microsoft.com/office/powerpoint/2010/main" val="26234529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71EC8B9-1C73-5842-BF65-0A01F556FF62}"/>
              </a:ext>
            </a:extLst>
          </p:cNvPr>
          <p:cNvSpPr>
            <a:spLocks noGrp="1"/>
          </p:cNvSpPr>
          <p:nvPr>
            <p:ph type="pic" idx="10"/>
          </p:nvPr>
        </p:nvSpPr>
        <p:spPr/>
      </p:sp>
      <p:sp>
        <p:nvSpPr>
          <p:cNvPr id="3" name="Picture Placeholder 2">
            <a:extLst>
              <a:ext uri="{FF2B5EF4-FFF2-40B4-BE49-F238E27FC236}">
                <a16:creationId xmlns:a16="http://schemas.microsoft.com/office/drawing/2014/main" id="{BB44FCB9-B72F-D74C-B7A3-23F070ADFD4B}"/>
              </a:ext>
            </a:extLst>
          </p:cNvPr>
          <p:cNvSpPr>
            <a:spLocks noGrp="1"/>
          </p:cNvSpPr>
          <p:nvPr>
            <p:ph type="pic" idx="12"/>
          </p:nvPr>
        </p:nvSpPr>
        <p:spPr/>
      </p:sp>
      <p:sp>
        <p:nvSpPr>
          <p:cNvPr id="4" name="Picture Placeholder 3">
            <a:extLst>
              <a:ext uri="{FF2B5EF4-FFF2-40B4-BE49-F238E27FC236}">
                <a16:creationId xmlns:a16="http://schemas.microsoft.com/office/drawing/2014/main" id="{2A5092D1-A010-F441-8FA3-E2CFC69B32EF}"/>
              </a:ext>
            </a:extLst>
          </p:cNvPr>
          <p:cNvSpPr>
            <a:spLocks noGrp="1"/>
          </p:cNvSpPr>
          <p:nvPr>
            <p:ph type="pic" idx="14"/>
          </p:nvPr>
        </p:nvSpPr>
        <p:spPr/>
      </p:sp>
      <p:sp>
        <p:nvSpPr>
          <p:cNvPr id="5" name="Picture Placeholder 4">
            <a:extLst>
              <a:ext uri="{FF2B5EF4-FFF2-40B4-BE49-F238E27FC236}">
                <a16:creationId xmlns:a16="http://schemas.microsoft.com/office/drawing/2014/main" id="{EE6C5F97-3FC1-5844-85DF-FAC2D3CE10BF}"/>
              </a:ext>
            </a:extLst>
          </p:cNvPr>
          <p:cNvSpPr>
            <a:spLocks noGrp="1"/>
          </p:cNvSpPr>
          <p:nvPr>
            <p:ph type="pic" idx="16"/>
          </p:nvPr>
        </p:nvSpPr>
        <p:spPr/>
      </p:sp>
      <p:sp>
        <p:nvSpPr>
          <p:cNvPr id="10" name="Rectangle 9">
            <a:extLst>
              <a:ext uri="{FF2B5EF4-FFF2-40B4-BE49-F238E27FC236}">
                <a16:creationId xmlns:a16="http://schemas.microsoft.com/office/drawing/2014/main" id="{8B41FF44-701A-5643-B5BB-0786A88AC5B4}"/>
              </a:ext>
            </a:extLst>
          </p:cNvPr>
          <p:cNvSpPr/>
          <p:nvPr/>
        </p:nvSpPr>
        <p:spPr>
          <a:xfrm>
            <a:off x="579864" y="3522058"/>
            <a:ext cx="3860698" cy="555237"/>
          </a:xfrm>
          <a:prstGeom prst="rect">
            <a:avLst/>
          </a:prstGeom>
          <a:solidFill>
            <a:srgbClr val="D922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BC4430-1A29-E94B-BC0A-295184EF3490}"/>
              </a:ext>
            </a:extLst>
          </p:cNvPr>
          <p:cNvSpPr/>
          <p:nvPr/>
        </p:nvSpPr>
        <p:spPr>
          <a:xfrm>
            <a:off x="1295400" y="3606465"/>
            <a:ext cx="2730857"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3" name="Rectangle 12">
            <a:extLst>
              <a:ext uri="{FF2B5EF4-FFF2-40B4-BE49-F238E27FC236}">
                <a16:creationId xmlns:a16="http://schemas.microsoft.com/office/drawing/2014/main" id="{EB16349D-F234-2F44-8092-247C702707EA}"/>
              </a:ext>
            </a:extLst>
          </p:cNvPr>
          <p:cNvSpPr/>
          <p:nvPr/>
        </p:nvSpPr>
        <p:spPr>
          <a:xfrm>
            <a:off x="4857396" y="3522058"/>
            <a:ext cx="3860698" cy="555237"/>
          </a:xfrm>
          <a:prstGeom prst="rect">
            <a:avLst/>
          </a:prstGeom>
          <a:solidFill>
            <a:srgbClr val="D922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DA4F80-B9C5-D647-9522-4EE673DE3D65}"/>
              </a:ext>
            </a:extLst>
          </p:cNvPr>
          <p:cNvSpPr/>
          <p:nvPr/>
        </p:nvSpPr>
        <p:spPr>
          <a:xfrm>
            <a:off x="5638800" y="3606465"/>
            <a:ext cx="26649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6" name="Rectangle 15">
            <a:extLst>
              <a:ext uri="{FF2B5EF4-FFF2-40B4-BE49-F238E27FC236}">
                <a16:creationId xmlns:a16="http://schemas.microsoft.com/office/drawing/2014/main" id="{23C681F8-E309-6F46-84B1-FA8DF5572529}"/>
              </a:ext>
            </a:extLst>
          </p:cNvPr>
          <p:cNvSpPr/>
          <p:nvPr/>
        </p:nvSpPr>
        <p:spPr>
          <a:xfrm>
            <a:off x="579864" y="6005199"/>
            <a:ext cx="3860698" cy="555237"/>
          </a:xfrm>
          <a:prstGeom prst="rect">
            <a:avLst/>
          </a:prstGeom>
          <a:solidFill>
            <a:srgbClr val="D922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F7E5F1A-30C9-6140-B024-62D973D10CEA}"/>
              </a:ext>
            </a:extLst>
          </p:cNvPr>
          <p:cNvSpPr/>
          <p:nvPr/>
        </p:nvSpPr>
        <p:spPr>
          <a:xfrm>
            <a:off x="1295400" y="6089606"/>
            <a:ext cx="2730857"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9" name="Rectangle 18">
            <a:extLst>
              <a:ext uri="{FF2B5EF4-FFF2-40B4-BE49-F238E27FC236}">
                <a16:creationId xmlns:a16="http://schemas.microsoft.com/office/drawing/2014/main" id="{A55702DA-4FC4-0D49-8E56-0C4503730653}"/>
              </a:ext>
            </a:extLst>
          </p:cNvPr>
          <p:cNvSpPr/>
          <p:nvPr/>
        </p:nvSpPr>
        <p:spPr>
          <a:xfrm>
            <a:off x="4857396" y="6005199"/>
            <a:ext cx="3860698" cy="555237"/>
          </a:xfrm>
          <a:prstGeom prst="rect">
            <a:avLst/>
          </a:prstGeom>
          <a:solidFill>
            <a:srgbClr val="D922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C964ED6-C8FD-FC40-9FA0-7D8826A70B78}"/>
              </a:ext>
            </a:extLst>
          </p:cNvPr>
          <p:cNvSpPr/>
          <p:nvPr/>
        </p:nvSpPr>
        <p:spPr>
          <a:xfrm>
            <a:off x="5638800" y="6075837"/>
            <a:ext cx="26649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Tree>
    <p:extLst>
      <p:ext uri="{BB962C8B-B14F-4D97-AF65-F5344CB8AC3E}">
        <p14:creationId xmlns:p14="http://schemas.microsoft.com/office/powerpoint/2010/main" val="22434372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ED72D34-3A74-644C-A9A4-4F0B9959E324}"/>
              </a:ext>
            </a:extLst>
          </p:cNvPr>
          <p:cNvSpPr>
            <a:spLocks noGrp="1"/>
          </p:cNvSpPr>
          <p:nvPr>
            <p:ph type="pic" idx="10"/>
          </p:nvPr>
        </p:nvSpPr>
        <p:spPr/>
      </p:sp>
      <p:sp>
        <p:nvSpPr>
          <p:cNvPr id="3" name="Picture Placeholder 2">
            <a:extLst>
              <a:ext uri="{FF2B5EF4-FFF2-40B4-BE49-F238E27FC236}">
                <a16:creationId xmlns:a16="http://schemas.microsoft.com/office/drawing/2014/main" id="{2542040E-6B9F-A848-8937-89424A5711FE}"/>
              </a:ext>
            </a:extLst>
          </p:cNvPr>
          <p:cNvSpPr>
            <a:spLocks noGrp="1"/>
          </p:cNvSpPr>
          <p:nvPr>
            <p:ph type="pic" idx="12"/>
          </p:nvPr>
        </p:nvSpPr>
        <p:spPr/>
      </p:sp>
      <p:sp>
        <p:nvSpPr>
          <p:cNvPr id="4" name="Picture Placeholder 3">
            <a:extLst>
              <a:ext uri="{FF2B5EF4-FFF2-40B4-BE49-F238E27FC236}">
                <a16:creationId xmlns:a16="http://schemas.microsoft.com/office/drawing/2014/main" id="{EF60B87B-1C18-3246-B493-B1294EF9C9FA}"/>
              </a:ext>
            </a:extLst>
          </p:cNvPr>
          <p:cNvSpPr>
            <a:spLocks noGrp="1"/>
          </p:cNvSpPr>
          <p:nvPr>
            <p:ph type="pic" idx="14"/>
          </p:nvPr>
        </p:nvSpPr>
        <p:spPr/>
      </p:sp>
      <p:sp>
        <p:nvSpPr>
          <p:cNvPr id="5" name="Picture Placeholder 4">
            <a:extLst>
              <a:ext uri="{FF2B5EF4-FFF2-40B4-BE49-F238E27FC236}">
                <a16:creationId xmlns:a16="http://schemas.microsoft.com/office/drawing/2014/main" id="{F160751A-E954-BD4C-A483-5657EA9D5B8B}"/>
              </a:ext>
            </a:extLst>
          </p:cNvPr>
          <p:cNvSpPr>
            <a:spLocks noGrp="1"/>
          </p:cNvSpPr>
          <p:nvPr>
            <p:ph type="pic" idx="16"/>
          </p:nvPr>
        </p:nvSpPr>
        <p:spPr/>
      </p:sp>
      <p:sp>
        <p:nvSpPr>
          <p:cNvPr id="10" name="Rectangle 9">
            <a:extLst>
              <a:ext uri="{FF2B5EF4-FFF2-40B4-BE49-F238E27FC236}">
                <a16:creationId xmlns:a16="http://schemas.microsoft.com/office/drawing/2014/main" id="{8B41FF44-701A-5643-B5BB-0786A88AC5B4}"/>
              </a:ext>
            </a:extLst>
          </p:cNvPr>
          <p:cNvSpPr/>
          <p:nvPr/>
        </p:nvSpPr>
        <p:spPr>
          <a:xfrm>
            <a:off x="579864" y="3522058"/>
            <a:ext cx="3860698" cy="555237"/>
          </a:xfrm>
          <a:prstGeom prst="rect">
            <a:avLst/>
          </a:prstGeom>
          <a:solidFill>
            <a:srgbClr val="15A7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BC4430-1A29-E94B-BC0A-295184EF3490}"/>
              </a:ext>
            </a:extLst>
          </p:cNvPr>
          <p:cNvSpPr/>
          <p:nvPr/>
        </p:nvSpPr>
        <p:spPr>
          <a:xfrm>
            <a:off x="1295400" y="3606465"/>
            <a:ext cx="2730857"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3" name="Rectangle 12">
            <a:extLst>
              <a:ext uri="{FF2B5EF4-FFF2-40B4-BE49-F238E27FC236}">
                <a16:creationId xmlns:a16="http://schemas.microsoft.com/office/drawing/2014/main" id="{EB16349D-F234-2F44-8092-247C702707EA}"/>
              </a:ext>
            </a:extLst>
          </p:cNvPr>
          <p:cNvSpPr/>
          <p:nvPr/>
        </p:nvSpPr>
        <p:spPr>
          <a:xfrm>
            <a:off x="4857396" y="3522058"/>
            <a:ext cx="3860698" cy="555237"/>
          </a:xfrm>
          <a:prstGeom prst="rect">
            <a:avLst/>
          </a:prstGeom>
          <a:solidFill>
            <a:srgbClr val="15A7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DA4F80-B9C5-D647-9522-4EE673DE3D65}"/>
              </a:ext>
            </a:extLst>
          </p:cNvPr>
          <p:cNvSpPr/>
          <p:nvPr/>
        </p:nvSpPr>
        <p:spPr>
          <a:xfrm>
            <a:off x="5638800" y="3606465"/>
            <a:ext cx="26649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6" name="Rectangle 15">
            <a:extLst>
              <a:ext uri="{FF2B5EF4-FFF2-40B4-BE49-F238E27FC236}">
                <a16:creationId xmlns:a16="http://schemas.microsoft.com/office/drawing/2014/main" id="{23C681F8-E309-6F46-84B1-FA8DF5572529}"/>
              </a:ext>
            </a:extLst>
          </p:cNvPr>
          <p:cNvSpPr/>
          <p:nvPr/>
        </p:nvSpPr>
        <p:spPr>
          <a:xfrm>
            <a:off x="579864" y="6005199"/>
            <a:ext cx="3860698" cy="555237"/>
          </a:xfrm>
          <a:prstGeom prst="rect">
            <a:avLst/>
          </a:prstGeom>
          <a:solidFill>
            <a:srgbClr val="15A7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F7E5F1A-30C9-6140-B024-62D973D10CEA}"/>
              </a:ext>
            </a:extLst>
          </p:cNvPr>
          <p:cNvSpPr/>
          <p:nvPr/>
        </p:nvSpPr>
        <p:spPr>
          <a:xfrm>
            <a:off x="1295400" y="6089606"/>
            <a:ext cx="2730857"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
        <p:nvSpPr>
          <p:cNvPr id="19" name="Rectangle 18">
            <a:extLst>
              <a:ext uri="{FF2B5EF4-FFF2-40B4-BE49-F238E27FC236}">
                <a16:creationId xmlns:a16="http://schemas.microsoft.com/office/drawing/2014/main" id="{A55702DA-4FC4-0D49-8E56-0C4503730653}"/>
              </a:ext>
            </a:extLst>
          </p:cNvPr>
          <p:cNvSpPr/>
          <p:nvPr/>
        </p:nvSpPr>
        <p:spPr>
          <a:xfrm>
            <a:off x="4857396" y="6005199"/>
            <a:ext cx="3860698" cy="555237"/>
          </a:xfrm>
          <a:prstGeom prst="rect">
            <a:avLst/>
          </a:prstGeom>
          <a:solidFill>
            <a:srgbClr val="15A7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2C964ED6-C8FD-FC40-9FA0-7D8826A70B78}"/>
              </a:ext>
            </a:extLst>
          </p:cNvPr>
          <p:cNvSpPr/>
          <p:nvPr/>
        </p:nvSpPr>
        <p:spPr>
          <a:xfrm>
            <a:off x="5638800" y="6089606"/>
            <a:ext cx="2664989" cy="413959"/>
          </a:xfrm>
          <a:prstGeom prst="rect">
            <a:avLst/>
          </a:prstGeom>
        </p:spPr>
        <p:txBody>
          <a:bodyPr wrap="square">
            <a:spAutoFit/>
          </a:bodyPr>
          <a:lstStyle/>
          <a:p>
            <a:pPr indent="-280988">
              <a:lnSpc>
                <a:spcPct val="110000"/>
              </a:lnSpc>
              <a:buClr>
                <a:srgbClr val="3EA8C3"/>
              </a:buClr>
            </a:pPr>
            <a:r>
              <a:rPr lang="en-US" sz="2000" b="1" dirty="0">
                <a:solidFill>
                  <a:schemeClr val="bg1"/>
                </a:solidFill>
                <a:ea typeface="Microsoft Sans Serif" charset="0"/>
                <a:cs typeface="Microsoft Sans Serif" charset="0"/>
              </a:rPr>
              <a:t>Describe point here</a:t>
            </a:r>
          </a:p>
        </p:txBody>
      </p:sp>
    </p:spTree>
    <p:extLst>
      <p:ext uri="{BB962C8B-B14F-4D97-AF65-F5344CB8AC3E}">
        <p14:creationId xmlns:p14="http://schemas.microsoft.com/office/powerpoint/2010/main" val="24402846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14391288-6D04-B44C-AEDF-BFAE058032CC}"/>
              </a:ext>
            </a:extLst>
          </p:cNvPr>
          <p:cNvSpPr>
            <a:spLocks noGrp="1"/>
          </p:cNvSpPr>
          <p:nvPr>
            <p:ph type="pic" idx="10"/>
          </p:nvPr>
        </p:nvSpPr>
        <p:spPr/>
      </p:sp>
      <p:sp>
        <p:nvSpPr>
          <p:cNvPr id="3" name="Text Placeholder 2">
            <a:extLst>
              <a:ext uri="{FF2B5EF4-FFF2-40B4-BE49-F238E27FC236}">
                <a16:creationId xmlns:a16="http://schemas.microsoft.com/office/drawing/2014/main" id="{3C2BC20A-5C1B-EB49-80E7-73D8CDEE1D59}"/>
              </a:ext>
            </a:extLst>
          </p:cNvPr>
          <p:cNvSpPr>
            <a:spLocks noGrp="1"/>
          </p:cNvSpPr>
          <p:nvPr>
            <p:ph type="body" sz="quarter" idx="11"/>
          </p:nvPr>
        </p:nvSpPr>
        <p:spPr/>
        <p:txBody>
          <a:bodyPr/>
          <a:lstStyle/>
          <a:p>
            <a:r>
              <a:rPr lang="en-US" sz="2000" dirty="0"/>
              <a:t>INCLUDE TEXT HERE</a:t>
            </a:r>
          </a:p>
          <a:p>
            <a:r>
              <a:rPr lang="en-US" sz="2000" dirty="0"/>
              <a:t>Don’t use more than 21 words per slide </a:t>
            </a:r>
          </a:p>
          <a:p>
            <a:r>
              <a:rPr lang="en-US" sz="2000" dirty="0"/>
              <a:t>Use a max of 4 bullet-points </a:t>
            </a:r>
          </a:p>
          <a:p>
            <a:r>
              <a:rPr lang="en-US" sz="2000" dirty="0"/>
              <a:t>Use less than 5 words per bullet</a:t>
            </a:r>
          </a:p>
          <a:p>
            <a:r>
              <a:rPr lang="en-US" sz="2000" dirty="0"/>
              <a:t>Don’t read the bullet-points</a:t>
            </a:r>
          </a:p>
          <a:p>
            <a:endParaRPr lang="en-US" sz="2000" dirty="0"/>
          </a:p>
          <a:p>
            <a:endParaRPr lang="en-US" sz="2000" dirty="0"/>
          </a:p>
        </p:txBody>
      </p:sp>
    </p:spTree>
    <p:extLst>
      <p:ext uri="{BB962C8B-B14F-4D97-AF65-F5344CB8AC3E}">
        <p14:creationId xmlns:p14="http://schemas.microsoft.com/office/powerpoint/2010/main" val="41983569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EF1FEF8-59FA-784D-A45A-BA9EC82B94F8}"/>
              </a:ext>
            </a:extLst>
          </p:cNvPr>
          <p:cNvSpPr>
            <a:spLocks noGrp="1"/>
          </p:cNvSpPr>
          <p:nvPr>
            <p:ph type="pic" idx="10"/>
          </p:nvPr>
        </p:nvSpPr>
        <p:spPr/>
      </p:sp>
      <p:sp>
        <p:nvSpPr>
          <p:cNvPr id="3" name="Text Placeholder 2">
            <a:extLst>
              <a:ext uri="{FF2B5EF4-FFF2-40B4-BE49-F238E27FC236}">
                <a16:creationId xmlns:a16="http://schemas.microsoft.com/office/drawing/2014/main" id="{86A7A9DB-6BB2-394B-9A3C-504DA2A4AA6C}"/>
              </a:ext>
            </a:extLst>
          </p:cNvPr>
          <p:cNvSpPr>
            <a:spLocks noGrp="1"/>
          </p:cNvSpPr>
          <p:nvPr>
            <p:ph type="body" sz="quarter" idx="11"/>
          </p:nvPr>
        </p:nvSpPr>
        <p:spPr/>
        <p:txBody>
          <a:bodyPr/>
          <a:lstStyle/>
          <a:p>
            <a:r>
              <a:rPr lang="en-US" sz="2000" dirty="0"/>
              <a:t>INCLUDE TEXT HERE</a:t>
            </a:r>
          </a:p>
          <a:p>
            <a:r>
              <a:rPr lang="en-US" sz="2000" dirty="0"/>
              <a:t>Don’t use more than 21 words per slide </a:t>
            </a:r>
          </a:p>
          <a:p>
            <a:r>
              <a:rPr lang="en-US" sz="2000" dirty="0"/>
              <a:t>Use a max of 4 bullet-points </a:t>
            </a:r>
          </a:p>
          <a:p>
            <a:r>
              <a:rPr lang="en-US" sz="2000" dirty="0"/>
              <a:t>Use less than 5 words per bullet</a:t>
            </a:r>
          </a:p>
          <a:p>
            <a:r>
              <a:rPr lang="en-US" sz="2000" dirty="0"/>
              <a:t>Don’t read the bullet-points</a:t>
            </a:r>
          </a:p>
          <a:p>
            <a:endParaRPr lang="en-US" sz="2000" dirty="0"/>
          </a:p>
          <a:p>
            <a:endParaRPr lang="en-US" sz="2000" dirty="0"/>
          </a:p>
        </p:txBody>
      </p:sp>
    </p:spTree>
    <p:extLst>
      <p:ext uri="{BB962C8B-B14F-4D97-AF65-F5344CB8AC3E}">
        <p14:creationId xmlns:p14="http://schemas.microsoft.com/office/powerpoint/2010/main" val="5623361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2E51091-2B24-8044-A5E8-617ABCB18CC3}"/>
              </a:ext>
            </a:extLst>
          </p:cNvPr>
          <p:cNvSpPr>
            <a:spLocks noGrp="1"/>
          </p:cNvSpPr>
          <p:nvPr>
            <p:ph type="pic" idx="10"/>
          </p:nvPr>
        </p:nvSpPr>
        <p:spPr/>
      </p:sp>
      <p:sp>
        <p:nvSpPr>
          <p:cNvPr id="3" name="Text Placeholder 2">
            <a:extLst>
              <a:ext uri="{FF2B5EF4-FFF2-40B4-BE49-F238E27FC236}">
                <a16:creationId xmlns:a16="http://schemas.microsoft.com/office/drawing/2014/main" id="{624975B9-CD51-9E45-9E87-95E205185CEE}"/>
              </a:ext>
            </a:extLst>
          </p:cNvPr>
          <p:cNvSpPr>
            <a:spLocks noGrp="1"/>
          </p:cNvSpPr>
          <p:nvPr>
            <p:ph type="body" sz="quarter" idx="11"/>
          </p:nvPr>
        </p:nvSpPr>
        <p:spPr/>
        <p:txBody>
          <a:bodyPr/>
          <a:lstStyle/>
          <a:p>
            <a:r>
              <a:rPr lang="en-US" sz="2000" dirty="0"/>
              <a:t>INCLUDE TEXT HERE</a:t>
            </a:r>
          </a:p>
          <a:p>
            <a:r>
              <a:rPr lang="en-US" sz="2000" dirty="0"/>
              <a:t>Don’t use more than 21 words per slide </a:t>
            </a:r>
          </a:p>
          <a:p>
            <a:r>
              <a:rPr lang="en-US" sz="2000" dirty="0"/>
              <a:t>Use a max of 4 bullet-points </a:t>
            </a:r>
          </a:p>
          <a:p>
            <a:r>
              <a:rPr lang="en-US" sz="2000" dirty="0"/>
              <a:t>Use less than 5 words per bullet</a:t>
            </a:r>
          </a:p>
          <a:p>
            <a:r>
              <a:rPr lang="en-US" sz="2000" dirty="0"/>
              <a:t>Don’t read the bullet-points</a:t>
            </a:r>
          </a:p>
          <a:p>
            <a:endParaRPr lang="en-US" sz="2000" dirty="0"/>
          </a:p>
          <a:p>
            <a:endParaRPr lang="en-US" sz="2000" dirty="0"/>
          </a:p>
        </p:txBody>
      </p:sp>
    </p:spTree>
    <p:extLst>
      <p:ext uri="{BB962C8B-B14F-4D97-AF65-F5344CB8AC3E}">
        <p14:creationId xmlns:p14="http://schemas.microsoft.com/office/powerpoint/2010/main" val="17536314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8005" y="5944866"/>
            <a:ext cx="5147990" cy="637547"/>
          </a:xfrm>
          <a:prstGeom prst="rect">
            <a:avLst/>
          </a:prstGeom>
          <a:noFill/>
        </p:spPr>
        <p:txBody>
          <a:bodyPr wrap="square" lIns="0" tIns="0" rIns="0" bIns="0" rtlCol="0" anchor="ctr" anchorCtr="0">
            <a:spAutoFit/>
          </a:bodyPr>
          <a:lstStyle/>
          <a:p>
            <a:pPr algn="ctr">
              <a:lnSpc>
                <a:spcPct val="112000"/>
              </a:lnSpc>
            </a:pPr>
            <a:r>
              <a:rPr lang="en-US" sz="1400" b="1" dirty="0">
                <a:solidFill>
                  <a:schemeClr val="bg1"/>
                </a:solidFill>
                <a:latin typeface="Microsoft Sans Serif" charset="0"/>
                <a:ea typeface="Microsoft Sans Serif" charset="0"/>
                <a:cs typeface="Microsoft Sans Serif" charset="0"/>
              </a:rPr>
              <a:t>YOUR NAME</a:t>
            </a:r>
            <a:endParaRPr lang="en-US" sz="1400" dirty="0">
              <a:solidFill>
                <a:schemeClr val="bg1"/>
              </a:solidFill>
              <a:latin typeface="Microsoft Sans Serif" charset="0"/>
              <a:ea typeface="Microsoft Sans Serif" charset="0"/>
              <a:cs typeface="Microsoft Sans Serif" charset="0"/>
            </a:endParaRPr>
          </a:p>
          <a:p>
            <a:pPr algn="ctr">
              <a:lnSpc>
                <a:spcPct val="112000"/>
              </a:lnSpc>
            </a:pPr>
            <a:r>
              <a:rPr lang="en-US" sz="1200" dirty="0">
                <a:solidFill>
                  <a:schemeClr val="bg1"/>
                </a:solidFill>
                <a:latin typeface="Microsoft Sans Serif" charset="0"/>
                <a:ea typeface="Microsoft Sans Serif" charset="0"/>
                <a:cs typeface="Microsoft Sans Serif" charset="0"/>
              </a:rPr>
              <a:t>000-000-0000</a:t>
            </a:r>
          </a:p>
          <a:p>
            <a:pPr algn="ctr">
              <a:lnSpc>
                <a:spcPct val="112000"/>
              </a:lnSpc>
            </a:pPr>
            <a:r>
              <a:rPr lang="en-US" sz="1200" dirty="0" err="1">
                <a:solidFill>
                  <a:schemeClr val="bg1"/>
                </a:solidFill>
                <a:latin typeface="Microsoft Sans Serif" charset="0"/>
                <a:ea typeface="Microsoft Sans Serif" charset="0"/>
                <a:cs typeface="Microsoft Sans Serif" charset="0"/>
              </a:rPr>
              <a:t>yourname@yourcompany.com</a:t>
            </a:r>
            <a:endParaRPr lang="en-US" sz="1200" dirty="0">
              <a:solidFill>
                <a:schemeClr val="bg1"/>
              </a:solidFill>
              <a:latin typeface="Microsoft Sans Serif" charset="0"/>
              <a:ea typeface="Microsoft Sans Serif" charset="0"/>
              <a:cs typeface="Microsoft Sans Serif" charset="0"/>
            </a:endParaRPr>
          </a:p>
        </p:txBody>
      </p:sp>
      <p:sp>
        <p:nvSpPr>
          <p:cNvPr id="3" name="Subtitle 2">
            <a:extLst>
              <a:ext uri="{FF2B5EF4-FFF2-40B4-BE49-F238E27FC236}">
                <a16:creationId xmlns:a16="http://schemas.microsoft.com/office/drawing/2014/main" id="{895BB262-3111-8D42-9DFE-8326F4019667}"/>
              </a:ext>
            </a:extLst>
          </p:cNvPr>
          <p:cNvSpPr>
            <a:spLocks noGrp="1"/>
          </p:cNvSpPr>
          <p:nvPr>
            <p:ph type="subTitle" idx="1"/>
          </p:nvPr>
        </p:nvSpPr>
        <p:spPr/>
        <p:txBody>
          <a:bodyPr/>
          <a:lstStyle/>
          <a:p>
            <a:r>
              <a:rPr lang="en-US" dirty="0"/>
              <a:t>INCLUDE SIGN-OFF AND THANK ATTENDEES HERE</a:t>
            </a:r>
          </a:p>
        </p:txBody>
      </p:sp>
      <p:sp>
        <p:nvSpPr>
          <p:cNvPr id="5" name="Picture Placeholder 4">
            <a:extLst>
              <a:ext uri="{FF2B5EF4-FFF2-40B4-BE49-F238E27FC236}">
                <a16:creationId xmlns:a16="http://schemas.microsoft.com/office/drawing/2014/main" id="{F80E58A8-FED3-B74C-A6CF-DAA30E6A714F}"/>
              </a:ext>
            </a:extLst>
          </p:cNvPr>
          <p:cNvSpPr>
            <a:spLocks noGrp="1"/>
          </p:cNvSpPr>
          <p:nvPr>
            <p:ph type="pic" idx="10"/>
          </p:nvPr>
        </p:nvSpPr>
        <p:spPr/>
      </p:sp>
    </p:spTree>
    <p:extLst>
      <p:ext uri="{BB962C8B-B14F-4D97-AF65-F5344CB8AC3E}">
        <p14:creationId xmlns:p14="http://schemas.microsoft.com/office/powerpoint/2010/main" val="14480486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8005" y="5944866"/>
            <a:ext cx="5147990" cy="637547"/>
          </a:xfrm>
          <a:prstGeom prst="rect">
            <a:avLst/>
          </a:prstGeom>
          <a:noFill/>
        </p:spPr>
        <p:txBody>
          <a:bodyPr wrap="square" lIns="0" tIns="0" rIns="0" bIns="0" rtlCol="0" anchor="ctr" anchorCtr="0">
            <a:spAutoFit/>
          </a:bodyPr>
          <a:lstStyle/>
          <a:p>
            <a:pPr algn="ctr">
              <a:lnSpc>
                <a:spcPct val="112000"/>
              </a:lnSpc>
            </a:pPr>
            <a:r>
              <a:rPr lang="en-US" sz="1400" b="1" dirty="0">
                <a:solidFill>
                  <a:schemeClr val="bg1"/>
                </a:solidFill>
                <a:latin typeface="Microsoft Sans Serif" charset="0"/>
                <a:ea typeface="Microsoft Sans Serif" charset="0"/>
                <a:cs typeface="Microsoft Sans Serif" charset="0"/>
              </a:rPr>
              <a:t>YOUR NAME</a:t>
            </a:r>
            <a:endParaRPr lang="en-US" sz="1400" dirty="0">
              <a:solidFill>
                <a:schemeClr val="bg1"/>
              </a:solidFill>
              <a:latin typeface="Microsoft Sans Serif" charset="0"/>
              <a:ea typeface="Microsoft Sans Serif" charset="0"/>
              <a:cs typeface="Microsoft Sans Serif" charset="0"/>
            </a:endParaRPr>
          </a:p>
          <a:p>
            <a:pPr algn="ctr">
              <a:lnSpc>
                <a:spcPct val="112000"/>
              </a:lnSpc>
            </a:pPr>
            <a:r>
              <a:rPr lang="en-US" sz="1200" dirty="0">
                <a:solidFill>
                  <a:schemeClr val="bg1"/>
                </a:solidFill>
                <a:latin typeface="Microsoft Sans Serif" charset="0"/>
                <a:ea typeface="Microsoft Sans Serif" charset="0"/>
                <a:cs typeface="Microsoft Sans Serif" charset="0"/>
              </a:rPr>
              <a:t>000-000-0000</a:t>
            </a:r>
          </a:p>
          <a:p>
            <a:pPr algn="ctr">
              <a:lnSpc>
                <a:spcPct val="112000"/>
              </a:lnSpc>
            </a:pPr>
            <a:r>
              <a:rPr lang="en-US" sz="1200" dirty="0" err="1">
                <a:solidFill>
                  <a:schemeClr val="bg1"/>
                </a:solidFill>
                <a:latin typeface="Microsoft Sans Serif" charset="0"/>
                <a:ea typeface="Microsoft Sans Serif" charset="0"/>
                <a:cs typeface="Microsoft Sans Serif" charset="0"/>
              </a:rPr>
              <a:t>yourname@yourcompany.com</a:t>
            </a:r>
            <a:endParaRPr lang="en-US" sz="1200" dirty="0">
              <a:solidFill>
                <a:schemeClr val="bg1"/>
              </a:solidFill>
              <a:latin typeface="Microsoft Sans Serif" charset="0"/>
              <a:ea typeface="Microsoft Sans Serif" charset="0"/>
              <a:cs typeface="Microsoft Sans Serif" charset="0"/>
            </a:endParaRPr>
          </a:p>
        </p:txBody>
      </p:sp>
      <p:sp>
        <p:nvSpPr>
          <p:cNvPr id="2" name="Subtitle 1">
            <a:extLst>
              <a:ext uri="{FF2B5EF4-FFF2-40B4-BE49-F238E27FC236}">
                <a16:creationId xmlns:a16="http://schemas.microsoft.com/office/drawing/2014/main" id="{61B93663-2C0A-414D-841F-F5C3ADCDD7D3}"/>
              </a:ext>
            </a:extLst>
          </p:cNvPr>
          <p:cNvSpPr>
            <a:spLocks noGrp="1"/>
          </p:cNvSpPr>
          <p:nvPr>
            <p:ph type="subTitle" idx="1"/>
          </p:nvPr>
        </p:nvSpPr>
        <p:spPr/>
        <p:txBody>
          <a:bodyPr/>
          <a:lstStyle/>
          <a:p>
            <a:r>
              <a:rPr lang="en-US" dirty="0"/>
              <a:t>INCLUDE SIGN-OFF AND THANK ATTENDEES HERE</a:t>
            </a:r>
          </a:p>
          <a:p>
            <a:endParaRPr lang="en-US" dirty="0"/>
          </a:p>
        </p:txBody>
      </p:sp>
      <p:sp>
        <p:nvSpPr>
          <p:cNvPr id="9" name="Picture Placeholder 8">
            <a:extLst>
              <a:ext uri="{FF2B5EF4-FFF2-40B4-BE49-F238E27FC236}">
                <a16:creationId xmlns:a16="http://schemas.microsoft.com/office/drawing/2014/main" id="{01C595EB-CB25-2949-A6FF-43AD0F4B155E}"/>
              </a:ext>
            </a:extLst>
          </p:cNvPr>
          <p:cNvSpPr>
            <a:spLocks noGrp="1"/>
          </p:cNvSpPr>
          <p:nvPr>
            <p:ph type="pic" idx="10"/>
          </p:nvPr>
        </p:nvSpPr>
        <p:spPr/>
      </p:sp>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a:extLst>
              <a:ext uri="{FF2B5EF4-FFF2-40B4-BE49-F238E27FC236}">
                <a16:creationId xmlns:a16="http://schemas.microsoft.com/office/drawing/2014/main" id="{3BC9D485-DC35-B947-AF90-1F197A780D51}"/>
              </a:ext>
            </a:extLst>
          </p:cNvPr>
          <p:cNvSpPr>
            <a:spLocks noGrp="1"/>
          </p:cNvSpPr>
          <p:nvPr>
            <p:ph type="subTitle" idx="1"/>
          </p:nvPr>
        </p:nvSpPr>
        <p:spPr/>
        <p:txBody>
          <a:bodyPr/>
          <a:lstStyle/>
          <a:p>
            <a:r>
              <a:rPr lang="en-US" dirty="0"/>
              <a:t>INCLUDE SIGN-OFF AND THANK ATTENDEES HERE</a:t>
            </a:r>
          </a:p>
          <a:p>
            <a:endParaRPr lang="en-US" dirty="0"/>
          </a:p>
        </p:txBody>
      </p:sp>
      <p:sp>
        <p:nvSpPr>
          <p:cNvPr id="13" name="Picture Placeholder 12">
            <a:extLst>
              <a:ext uri="{FF2B5EF4-FFF2-40B4-BE49-F238E27FC236}">
                <a16:creationId xmlns:a16="http://schemas.microsoft.com/office/drawing/2014/main" id="{2A6D11E7-F540-E249-ACF0-B1C0A6AB2723}"/>
              </a:ext>
            </a:extLst>
          </p:cNvPr>
          <p:cNvSpPr>
            <a:spLocks noGrp="1"/>
          </p:cNvSpPr>
          <p:nvPr>
            <p:ph type="pic" idx="10"/>
          </p:nvPr>
        </p:nvSpPr>
        <p:spPr/>
      </p:sp>
      <p:sp>
        <p:nvSpPr>
          <p:cNvPr id="14" name="TextBox 13">
            <a:extLst>
              <a:ext uri="{FF2B5EF4-FFF2-40B4-BE49-F238E27FC236}">
                <a16:creationId xmlns:a16="http://schemas.microsoft.com/office/drawing/2014/main" id="{8A65319E-5323-1248-8510-450831F91B41}"/>
              </a:ext>
            </a:extLst>
          </p:cNvPr>
          <p:cNvSpPr txBox="1"/>
          <p:nvPr/>
        </p:nvSpPr>
        <p:spPr>
          <a:xfrm>
            <a:off x="1998005" y="5944866"/>
            <a:ext cx="5147990" cy="637547"/>
          </a:xfrm>
          <a:prstGeom prst="rect">
            <a:avLst/>
          </a:prstGeom>
          <a:noFill/>
        </p:spPr>
        <p:txBody>
          <a:bodyPr wrap="square" lIns="0" tIns="0" rIns="0" bIns="0" rtlCol="0" anchor="ctr" anchorCtr="0">
            <a:spAutoFit/>
          </a:bodyPr>
          <a:lstStyle/>
          <a:p>
            <a:pPr algn="ctr">
              <a:lnSpc>
                <a:spcPct val="112000"/>
              </a:lnSpc>
            </a:pPr>
            <a:r>
              <a:rPr lang="en-US" sz="1400" b="1" dirty="0">
                <a:solidFill>
                  <a:schemeClr val="bg1"/>
                </a:solidFill>
                <a:latin typeface="Microsoft Sans Serif" charset="0"/>
                <a:ea typeface="Microsoft Sans Serif" charset="0"/>
                <a:cs typeface="Microsoft Sans Serif" charset="0"/>
              </a:rPr>
              <a:t>YOUR NAME</a:t>
            </a:r>
            <a:endParaRPr lang="en-US" sz="1400" dirty="0">
              <a:solidFill>
                <a:schemeClr val="bg1"/>
              </a:solidFill>
              <a:latin typeface="Microsoft Sans Serif" charset="0"/>
              <a:ea typeface="Microsoft Sans Serif" charset="0"/>
              <a:cs typeface="Microsoft Sans Serif" charset="0"/>
            </a:endParaRPr>
          </a:p>
          <a:p>
            <a:pPr algn="ctr">
              <a:lnSpc>
                <a:spcPct val="112000"/>
              </a:lnSpc>
            </a:pPr>
            <a:r>
              <a:rPr lang="en-US" sz="1200" dirty="0">
                <a:solidFill>
                  <a:schemeClr val="bg1"/>
                </a:solidFill>
                <a:latin typeface="Microsoft Sans Serif" charset="0"/>
                <a:ea typeface="Microsoft Sans Serif" charset="0"/>
                <a:cs typeface="Microsoft Sans Serif" charset="0"/>
              </a:rPr>
              <a:t>000-000-0000</a:t>
            </a:r>
          </a:p>
          <a:p>
            <a:pPr algn="ctr">
              <a:lnSpc>
                <a:spcPct val="112000"/>
              </a:lnSpc>
            </a:pPr>
            <a:r>
              <a:rPr lang="en-US" sz="1200" dirty="0" err="1">
                <a:solidFill>
                  <a:schemeClr val="bg1"/>
                </a:solidFill>
                <a:latin typeface="Microsoft Sans Serif" charset="0"/>
                <a:ea typeface="Microsoft Sans Serif" charset="0"/>
                <a:cs typeface="Microsoft Sans Serif" charset="0"/>
              </a:rPr>
              <a:t>yourname@yourcompany.com</a:t>
            </a:r>
            <a:endParaRPr lang="en-US" sz="1200" dirty="0">
              <a:solidFill>
                <a:schemeClr val="bg1"/>
              </a:solidFill>
              <a:latin typeface="Microsoft Sans Serif" charset="0"/>
              <a:ea typeface="Microsoft Sans Serif" charset="0"/>
              <a:cs typeface="Microsoft Sans Serif" charset="0"/>
            </a:endParaRPr>
          </a:p>
        </p:txBody>
      </p:sp>
    </p:spTree>
    <p:extLst>
      <p:ext uri="{BB962C8B-B14F-4D97-AF65-F5344CB8AC3E}">
        <p14:creationId xmlns:p14="http://schemas.microsoft.com/office/powerpoint/2010/main" val="4533842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22C6859-D393-C247-A02F-632F16522115}"/>
              </a:ext>
            </a:extLst>
          </p:cNvPr>
          <p:cNvSpPr>
            <a:spLocks noGrp="1"/>
          </p:cNvSpPr>
          <p:nvPr>
            <p:ph type="pic" idx="10"/>
          </p:nvPr>
        </p:nvSpPr>
        <p:spPr/>
      </p:sp>
    </p:spTree>
    <p:extLst>
      <p:ext uri="{BB962C8B-B14F-4D97-AF65-F5344CB8AC3E}">
        <p14:creationId xmlns:p14="http://schemas.microsoft.com/office/powerpoint/2010/main" val="37624520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4167965" y="609600"/>
            <a:ext cx="4614530" cy="4986670"/>
          </a:xfrm>
          <a:prstGeom prst="rect">
            <a:avLst/>
          </a:prstGeom>
          <a:noFill/>
        </p:spPr>
        <p:txBody>
          <a:bodyPr wrap="square" rtlCol="0" anchor="t" anchorCtr="0">
            <a:noAutofit/>
          </a:bodyPr>
          <a:lstStyle/>
          <a:p>
            <a:pPr marL="9525">
              <a:spcAft>
                <a:spcPts val="2400"/>
              </a:spcAft>
              <a:buClr>
                <a:srgbClr val="2AB4D7"/>
              </a:buClr>
              <a:buSzPct val="100000"/>
            </a:pPr>
            <a:r>
              <a:rPr lang="en-US" sz="2500" b="1" cap="all" dirty="0">
                <a:solidFill>
                  <a:srgbClr val="2AB4D7"/>
                </a:solidFill>
                <a:latin typeface="+mj-lt"/>
                <a:ea typeface="Microsoft Sans Serif" charset="0"/>
                <a:cs typeface="Microsoft Sans Serif" charset="0"/>
              </a:rPr>
              <a:t>Agenda</a:t>
            </a:r>
          </a:p>
          <a:p>
            <a:pPr marL="295275" indent="-285750">
              <a:spcAft>
                <a:spcPts val="2400"/>
              </a:spcAft>
              <a:buClr>
                <a:srgbClr val="2AB4D7"/>
              </a:buClr>
              <a:buSzPct val="100000"/>
              <a:buFont typeface="+mj-lt"/>
              <a:buAutoNum type="romanUcPeriod"/>
            </a:pPr>
            <a:r>
              <a:rPr lang="en-US" sz="1500" b="1" cap="all" dirty="0">
                <a:solidFill>
                  <a:srgbClr val="2AB4D7"/>
                </a:solidFill>
                <a:latin typeface="+mj-lt"/>
                <a:ea typeface="Microsoft Sans Serif" charset="0"/>
                <a:cs typeface="Microsoft Sans Serif" charset="0"/>
              </a:rPr>
              <a:t>SEction 1</a:t>
            </a:r>
            <a:br>
              <a:rPr lang="en-US" sz="1500" cap="all" dirty="0">
                <a:solidFill>
                  <a:srgbClr val="676D73"/>
                </a:solidFill>
                <a:latin typeface="+mj-lt"/>
                <a:ea typeface="Microsoft Sans Serif" charset="0"/>
                <a:cs typeface="Microsoft Sans Serif" charset="0"/>
              </a:rPr>
            </a:br>
            <a:r>
              <a:rPr lang="en-US" sz="1200" cap="all" dirty="0">
                <a:latin typeface="+mj-lt"/>
                <a:ea typeface="Microsoft Sans Serif" charset="0"/>
                <a:cs typeface="Microsoft Sans Serif" charset="0"/>
              </a:rPr>
              <a:t>subhead </a:t>
            </a:r>
            <a:endParaRPr lang="en-US" cap="all" dirty="0">
              <a:solidFill>
                <a:srgbClr val="676D73"/>
              </a:solidFill>
              <a:latin typeface="+mj-lt"/>
              <a:ea typeface="Microsoft Sans Serif" charset="0"/>
              <a:cs typeface="Microsoft Sans Serif" charset="0"/>
            </a:endParaRPr>
          </a:p>
          <a:p>
            <a:pPr marL="295275" indent="-285750">
              <a:spcAft>
                <a:spcPts val="2400"/>
              </a:spcAft>
              <a:buClr>
                <a:srgbClr val="2AB4D7"/>
              </a:buClr>
              <a:buSzPct val="100000"/>
              <a:buFont typeface="+mj-lt"/>
              <a:buAutoNum type="romanUcPeriod"/>
            </a:pPr>
            <a:r>
              <a:rPr lang="en-US" sz="1500" b="1" cap="all" dirty="0">
                <a:solidFill>
                  <a:srgbClr val="2AB4D7"/>
                </a:solidFill>
                <a:ea typeface="Microsoft Sans Serif" charset="0"/>
                <a:cs typeface="Microsoft Sans Serif" charset="0"/>
              </a:rPr>
              <a:t>SEction 2</a:t>
            </a:r>
            <a:br>
              <a:rPr lang="en-US" sz="1500" cap="all" dirty="0">
                <a:solidFill>
                  <a:srgbClr val="676D73"/>
                </a:solidFill>
                <a:ea typeface="Microsoft Sans Serif" charset="0"/>
                <a:cs typeface="Microsoft Sans Serif" charset="0"/>
              </a:rPr>
            </a:br>
            <a:r>
              <a:rPr lang="en-US" sz="1200" cap="all" dirty="0">
                <a:ea typeface="Microsoft Sans Serif" charset="0"/>
                <a:cs typeface="Microsoft Sans Serif" charset="0"/>
              </a:rPr>
              <a:t>subhead</a:t>
            </a:r>
            <a:endParaRPr lang="en-US" cap="all" dirty="0">
              <a:solidFill>
                <a:srgbClr val="676D73"/>
              </a:solidFill>
              <a:ea typeface="Microsoft Sans Serif" charset="0"/>
              <a:cs typeface="Microsoft Sans Serif" charset="0"/>
            </a:endParaRPr>
          </a:p>
          <a:p>
            <a:pPr marL="295275" indent="-285750">
              <a:spcAft>
                <a:spcPts val="2400"/>
              </a:spcAft>
              <a:buClr>
                <a:srgbClr val="2AB4D7"/>
              </a:buClr>
              <a:buSzPct val="100000"/>
              <a:buFont typeface="+mj-lt"/>
              <a:buAutoNum type="romanUcPeriod"/>
            </a:pPr>
            <a:r>
              <a:rPr lang="en-US" sz="1500" b="1" cap="all" dirty="0">
                <a:solidFill>
                  <a:srgbClr val="2AB4D7"/>
                </a:solidFill>
                <a:ea typeface="Microsoft Sans Serif" charset="0"/>
                <a:cs typeface="Microsoft Sans Serif" charset="0"/>
              </a:rPr>
              <a:t>SEction 3</a:t>
            </a:r>
            <a:br>
              <a:rPr lang="en-US" sz="1500" cap="all" dirty="0">
                <a:solidFill>
                  <a:srgbClr val="676D73"/>
                </a:solidFill>
                <a:ea typeface="Microsoft Sans Serif" charset="0"/>
                <a:cs typeface="Microsoft Sans Serif" charset="0"/>
              </a:rPr>
            </a:br>
            <a:r>
              <a:rPr lang="en-US" sz="1200" cap="all" dirty="0">
                <a:ea typeface="Microsoft Sans Serif" charset="0"/>
                <a:cs typeface="Microsoft Sans Serif" charset="0"/>
              </a:rPr>
              <a:t>subhead</a:t>
            </a:r>
            <a:endParaRPr lang="en-US" cap="all" dirty="0">
              <a:solidFill>
                <a:srgbClr val="676D73"/>
              </a:solidFill>
              <a:ea typeface="Microsoft Sans Serif" charset="0"/>
              <a:cs typeface="Microsoft Sans Serif" charset="0"/>
            </a:endParaRPr>
          </a:p>
          <a:p>
            <a:pPr marL="295275" indent="-285750">
              <a:spcAft>
                <a:spcPts val="2400"/>
              </a:spcAft>
              <a:buClr>
                <a:srgbClr val="2AB4D7"/>
              </a:buClr>
              <a:buSzPct val="100000"/>
              <a:buFont typeface="+mj-lt"/>
              <a:buAutoNum type="romanUcPeriod"/>
            </a:pPr>
            <a:r>
              <a:rPr lang="en-US" sz="1500" b="1" cap="all" dirty="0">
                <a:solidFill>
                  <a:srgbClr val="2AB4D7"/>
                </a:solidFill>
                <a:ea typeface="Microsoft Sans Serif" charset="0"/>
                <a:cs typeface="Microsoft Sans Serif" charset="0"/>
              </a:rPr>
              <a:t>SEction 4</a:t>
            </a:r>
            <a:br>
              <a:rPr lang="en-US" sz="1500" cap="all" dirty="0">
                <a:solidFill>
                  <a:srgbClr val="676D73"/>
                </a:solidFill>
                <a:ea typeface="Microsoft Sans Serif" charset="0"/>
                <a:cs typeface="Microsoft Sans Serif" charset="0"/>
              </a:rPr>
            </a:br>
            <a:r>
              <a:rPr lang="en-US" sz="1200" cap="all" dirty="0">
                <a:ea typeface="Microsoft Sans Serif" charset="0"/>
                <a:cs typeface="Microsoft Sans Serif" charset="0"/>
              </a:rPr>
              <a:t>subhead</a:t>
            </a:r>
            <a:br>
              <a:rPr lang="en-US" sz="1200" cap="all" dirty="0">
                <a:latin typeface="+mj-lt"/>
                <a:ea typeface="Microsoft Sans Serif" charset="0"/>
                <a:cs typeface="Microsoft Sans Serif" charset="0"/>
              </a:rPr>
            </a:br>
            <a:br>
              <a:rPr lang="en-US" sz="1200" b="1" cap="all" dirty="0">
                <a:latin typeface="+mj-lt"/>
                <a:ea typeface="Microsoft Sans Serif" charset="0"/>
                <a:cs typeface="Microsoft Sans Serif" charset="0"/>
              </a:rPr>
            </a:br>
            <a:endParaRPr lang="en-US" sz="1200" b="1" cap="all" dirty="0">
              <a:latin typeface="+mj-lt"/>
              <a:ea typeface="Microsoft Sans Serif" charset="0"/>
              <a:cs typeface="Microsoft Sans Serif" charset="0"/>
            </a:endParaRPr>
          </a:p>
        </p:txBody>
      </p:sp>
    </p:spTree>
    <p:extLst>
      <p:ext uri="{BB962C8B-B14F-4D97-AF65-F5344CB8AC3E}">
        <p14:creationId xmlns:p14="http://schemas.microsoft.com/office/powerpoint/2010/main" val="2789767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4167965" y="609600"/>
            <a:ext cx="4614530" cy="4986670"/>
          </a:xfrm>
          <a:prstGeom prst="rect">
            <a:avLst/>
          </a:prstGeom>
          <a:noFill/>
        </p:spPr>
        <p:txBody>
          <a:bodyPr wrap="square" rtlCol="0" anchor="t" anchorCtr="0">
            <a:noAutofit/>
          </a:bodyPr>
          <a:lstStyle/>
          <a:p>
            <a:pPr marL="9525">
              <a:spcAft>
                <a:spcPts val="2400"/>
              </a:spcAft>
              <a:buClr>
                <a:srgbClr val="008143"/>
              </a:buClr>
              <a:buSzPct val="100000"/>
            </a:pPr>
            <a:r>
              <a:rPr lang="en-US" sz="2500" b="1" cap="all" dirty="0">
                <a:solidFill>
                  <a:srgbClr val="008143"/>
                </a:solidFill>
                <a:latin typeface="+mj-lt"/>
                <a:ea typeface="Microsoft Sans Serif" charset="0"/>
                <a:cs typeface="Microsoft Sans Serif" charset="0"/>
              </a:rPr>
              <a:t>Agenda</a:t>
            </a:r>
          </a:p>
          <a:p>
            <a:pPr marL="295275" indent="-285750">
              <a:spcAft>
                <a:spcPts val="2400"/>
              </a:spcAft>
              <a:buClr>
                <a:srgbClr val="008143"/>
              </a:buClr>
              <a:buSzPct val="100000"/>
              <a:buFont typeface="+mj-lt"/>
              <a:buAutoNum type="romanUcPeriod"/>
            </a:pPr>
            <a:r>
              <a:rPr lang="en-US" sz="1500" b="1" cap="all" dirty="0">
                <a:solidFill>
                  <a:srgbClr val="008143"/>
                </a:solidFill>
                <a:latin typeface="+mj-lt"/>
                <a:ea typeface="Microsoft Sans Serif" charset="0"/>
                <a:cs typeface="Microsoft Sans Serif" charset="0"/>
              </a:rPr>
              <a:t>section 1</a:t>
            </a:r>
            <a:br>
              <a:rPr lang="en-US" sz="1500" cap="all" dirty="0">
                <a:solidFill>
                  <a:srgbClr val="676D73"/>
                </a:solidFill>
                <a:latin typeface="+mj-lt"/>
                <a:ea typeface="Microsoft Sans Serif" charset="0"/>
                <a:cs typeface="Microsoft Sans Serif" charset="0"/>
              </a:rPr>
            </a:br>
            <a:r>
              <a:rPr lang="en-US" sz="1200" cap="all" dirty="0">
                <a:solidFill>
                  <a:srgbClr val="676D73"/>
                </a:solidFill>
                <a:latin typeface="+mj-lt"/>
                <a:ea typeface="Microsoft Sans Serif" charset="0"/>
                <a:cs typeface="Microsoft Sans Serif" charset="0"/>
              </a:rPr>
              <a:t>SUBHEAD</a:t>
            </a:r>
            <a:endParaRPr lang="en-US" cap="all" dirty="0">
              <a:solidFill>
                <a:srgbClr val="676D73"/>
              </a:solidFill>
              <a:latin typeface="+mj-lt"/>
              <a:ea typeface="Microsoft Sans Serif" charset="0"/>
              <a:cs typeface="Microsoft Sans Serif" charset="0"/>
            </a:endParaRPr>
          </a:p>
          <a:p>
            <a:pPr marL="295275" indent="-285750">
              <a:spcAft>
                <a:spcPts val="2400"/>
              </a:spcAft>
              <a:buClr>
                <a:srgbClr val="008143"/>
              </a:buClr>
              <a:buSzPct val="100000"/>
              <a:buFont typeface="+mj-lt"/>
              <a:buAutoNum type="romanUcPeriod"/>
            </a:pPr>
            <a:r>
              <a:rPr lang="en-US" sz="1500" b="1" cap="all" dirty="0">
                <a:solidFill>
                  <a:srgbClr val="008143"/>
                </a:solidFill>
                <a:ea typeface="Microsoft Sans Serif" charset="0"/>
                <a:cs typeface="Microsoft Sans Serif" charset="0"/>
              </a:rPr>
              <a:t>section</a:t>
            </a:r>
            <a:r>
              <a:rPr lang="en-US" sz="1500" b="1" cap="all" dirty="0">
                <a:solidFill>
                  <a:srgbClr val="008143"/>
                </a:solidFill>
                <a:latin typeface="+mj-lt"/>
                <a:ea typeface="Microsoft Sans Serif" charset="0"/>
                <a:cs typeface="Microsoft Sans Serif" charset="0"/>
              </a:rPr>
              <a:t> 2</a:t>
            </a:r>
            <a:br>
              <a:rPr lang="en-US" sz="1500" cap="all" dirty="0">
                <a:solidFill>
                  <a:srgbClr val="676D73"/>
                </a:solidFill>
                <a:latin typeface="+mj-lt"/>
                <a:ea typeface="Microsoft Sans Serif" charset="0"/>
                <a:cs typeface="Microsoft Sans Serif" charset="0"/>
              </a:rPr>
            </a:br>
            <a:r>
              <a:rPr lang="en-US" sz="1200" cap="all" dirty="0">
                <a:solidFill>
                  <a:srgbClr val="676D73"/>
                </a:solidFill>
                <a:latin typeface="+mj-lt"/>
                <a:ea typeface="Microsoft Sans Serif" charset="0"/>
                <a:cs typeface="Microsoft Sans Serif" charset="0"/>
              </a:rPr>
              <a:t>SUBHEAD</a:t>
            </a:r>
            <a:endParaRPr lang="en-US" sz="1600" cap="all" dirty="0">
              <a:solidFill>
                <a:srgbClr val="676D73"/>
              </a:solidFill>
              <a:latin typeface="+mj-lt"/>
              <a:ea typeface="Microsoft Sans Serif" charset="0"/>
              <a:cs typeface="Microsoft Sans Serif" charset="0"/>
            </a:endParaRPr>
          </a:p>
          <a:p>
            <a:pPr marL="295275" indent="-285750">
              <a:spcAft>
                <a:spcPts val="2400"/>
              </a:spcAft>
              <a:buClr>
                <a:srgbClr val="008143"/>
              </a:buClr>
              <a:buSzPct val="100000"/>
              <a:buFont typeface="+mj-lt"/>
              <a:buAutoNum type="romanUcPeriod"/>
            </a:pPr>
            <a:r>
              <a:rPr lang="en-US" sz="1500" b="1" cap="all" dirty="0">
                <a:solidFill>
                  <a:srgbClr val="008143"/>
                </a:solidFill>
                <a:ea typeface="Microsoft Sans Serif" charset="0"/>
                <a:cs typeface="Microsoft Sans Serif" charset="0"/>
              </a:rPr>
              <a:t>section 3</a:t>
            </a:r>
            <a:br>
              <a:rPr lang="en-US" sz="1500" cap="all" dirty="0">
                <a:solidFill>
                  <a:srgbClr val="676D73"/>
                </a:solidFill>
                <a:ea typeface="Microsoft Sans Serif" charset="0"/>
                <a:cs typeface="Microsoft Sans Serif" charset="0"/>
              </a:rPr>
            </a:br>
            <a:r>
              <a:rPr lang="en-US" sz="1200" cap="all" dirty="0">
                <a:solidFill>
                  <a:srgbClr val="676D73"/>
                </a:solidFill>
                <a:ea typeface="Microsoft Sans Serif" charset="0"/>
                <a:cs typeface="Microsoft Sans Serif" charset="0"/>
              </a:rPr>
              <a:t>SUBHEAD</a:t>
            </a:r>
            <a:endParaRPr lang="en-US" sz="1600" cap="all" dirty="0">
              <a:solidFill>
                <a:srgbClr val="676D73"/>
              </a:solidFill>
              <a:ea typeface="Microsoft Sans Serif" charset="0"/>
              <a:cs typeface="Microsoft Sans Serif" charset="0"/>
            </a:endParaRPr>
          </a:p>
          <a:p>
            <a:pPr marL="295275" indent="-285750">
              <a:spcAft>
                <a:spcPts val="2400"/>
              </a:spcAft>
              <a:buClr>
                <a:srgbClr val="008143"/>
              </a:buClr>
              <a:buSzPct val="100000"/>
              <a:buFont typeface="+mj-lt"/>
              <a:buAutoNum type="romanUcPeriod"/>
            </a:pPr>
            <a:r>
              <a:rPr lang="en-US" sz="1500" b="1" cap="all" dirty="0">
                <a:solidFill>
                  <a:srgbClr val="008143"/>
                </a:solidFill>
                <a:ea typeface="Microsoft Sans Serif" charset="0"/>
                <a:cs typeface="Microsoft Sans Serif" charset="0"/>
              </a:rPr>
              <a:t>section 4</a:t>
            </a:r>
            <a:br>
              <a:rPr lang="en-US" sz="1500" cap="all" dirty="0">
                <a:solidFill>
                  <a:srgbClr val="676D73"/>
                </a:solidFill>
                <a:ea typeface="Microsoft Sans Serif" charset="0"/>
                <a:cs typeface="Microsoft Sans Serif" charset="0"/>
              </a:rPr>
            </a:br>
            <a:r>
              <a:rPr lang="en-US" sz="1200" cap="all" dirty="0">
                <a:solidFill>
                  <a:srgbClr val="676D73"/>
                </a:solidFill>
                <a:ea typeface="Microsoft Sans Serif" charset="0"/>
                <a:cs typeface="Microsoft Sans Serif" charset="0"/>
              </a:rPr>
              <a:t>SUBHEAD</a:t>
            </a:r>
            <a:br>
              <a:rPr lang="en-US" sz="1200" cap="all" dirty="0">
                <a:latin typeface="+mj-lt"/>
                <a:ea typeface="Microsoft Sans Serif" charset="0"/>
                <a:cs typeface="Microsoft Sans Serif" charset="0"/>
              </a:rPr>
            </a:br>
            <a:br>
              <a:rPr lang="en-US" sz="1200" b="1" cap="all" dirty="0">
                <a:latin typeface="+mj-lt"/>
                <a:ea typeface="Microsoft Sans Serif" charset="0"/>
                <a:cs typeface="Microsoft Sans Serif" charset="0"/>
              </a:rPr>
            </a:br>
            <a:endParaRPr lang="en-US" sz="1200" b="1" cap="all" dirty="0">
              <a:latin typeface="+mj-lt"/>
              <a:ea typeface="Microsoft Sans Serif" charset="0"/>
              <a:cs typeface="Microsoft Sans Serif" charset="0"/>
            </a:endParaRPr>
          </a:p>
        </p:txBody>
      </p:sp>
    </p:spTree>
    <p:extLst>
      <p:ext uri="{BB962C8B-B14F-4D97-AF65-F5344CB8AC3E}">
        <p14:creationId xmlns:p14="http://schemas.microsoft.com/office/powerpoint/2010/main" val="23432927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4167965" y="609600"/>
            <a:ext cx="4614530" cy="4986670"/>
          </a:xfrm>
          <a:prstGeom prst="rect">
            <a:avLst/>
          </a:prstGeom>
          <a:noFill/>
        </p:spPr>
        <p:txBody>
          <a:bodyPr wrap="square" rtlCol="0" anchor="t" anchorCtr="0">
            <a:noAutofit/>
          </a:bodyPr>
          <a:lstStyle/>
          <a:p>
            <a:pPr marL="9525">
              <a:spcAft>
                <a:spcPts val="2400"/>
              </a:spcAft>
              <a:buClr>
                <a:srgbClr val="008143"/>
              </a:buClr>
              <a:buSzPct val="100000"/>
            </a:pPr>
            <a:r>
              <a:rPr lang="en-US" sz="2500" b="1" cap="all" dirty="0">
                <a:solidFill>
                  <a:srgbClr val="15A748"/>
                </a:solidFill>
                <a:latin typeface="+mj-lt"/>
                <a:ea typeface="Microsoft Sans Serif" charset="0"/>
                <a:cs typeface="Microsoft Sans Serif" charset="0"/>
              </a:rPr>
              <a:t>Agenda</a:t>
            </a:r>
          </a:p>
          <a:p>
            <a:pPr marL="295275" indent="-285750">
              <a:spcAft>
                <a:spcPts val="2400"/>
              </a:spcAft>
              <a:buClr>
                <a:srgbClr val="15A748"/>
              </a:buClr>
              <a:buSzPct val="100000"/>
              <a:buFont typeface="+mj-lt"/>
              <a:buAutoNum type="romanUcPeriod"/>
            </a:pPr>
            <a:r>
              <a:rPr lang="en-US" sz="1500" b="1" cap="all" dirty="0">
                <a:solidFill>
                  <a:srgbClr val="15A748"/>
                </a:solidFill>
                <a:latin typeface="+mj-lt"/>
                <a:ea typeface="Microsoft Sans Serif" charset="0"/>
                <a:cs typeface="Microsoft Sans Serif" charset="0"/>
              </a:rPr>
              <a:t>section 1</a:t>
            </a:r>
            <a:br>
              <a:rPr lang="en-US" sz="1500" cap="all" dirty="0">
                <a:solidFill>
                  <a:srgbClr val="676D73"/>
                </a:solidFill>
                <a:latin typeface="+mj-lt"/>
                <a:ea typeface="Microsoft Sans Serif" charset="0"/>
                <a:cs typeface="Microsoft Sans Serif" charset="0"/>
              </a:rPr>
            </a:br>
            <a:r>
              <a:rPr lang="en-US" sz="1200" cap="all" dirty="0">
                <a:solidFill>
                  <a:srgbClr val="676D73"/>
                </a:solidFill>
                <a:latin typeface="+mj-lt"/>
                <a:ea typeface="Microsoft Sans Serif" charset="0"/>
                <a:cs typeface="Microsoft Sans Serif" charset="0"/>
              </a:rPr>
              <a:t>subhead</a:t>
            </a:r>
            <a:endParaRPr lang="en-US" cap="all" dirty="0">
              <a:solidFill>
                <a:srgbClr val="676D73"/>
              </a:solidFill>
              <a:latin typeface="+mj-lt"/>
              <a:ea typeface="Microsoft Sans Serif" charset="0"/>
              <a:cs typeface="Microsoft Sans Serif" charset="0"/>
            </a:endParaRPr>
          </a:p>
          <a:p>
            <a:pPr marL="295275" indent="-285750">
              <a:spcAft>
                <a:spcPts val="2400"/>
              </a:spcAft>
              <a:buClr>
                <a:srgbClr val="15A748"/>
              </a:buClr>
              <a:buSzPct val="100000"/>
              <a:buFont typeface="+mj-lt"/>
              <a:buAutoNum type="romanUcPeriod"/>
            </a:pPr>
            <a:r>
              <a:rPr lang="en-US" sz="1500" b="1" cap="all" dirty="0">
                <a:solidFill>
                  <a:srgbClr val="15A748"/>
                </a:solidFill>
                <a:ea typeface="Microsoft Sans Serif" charset="0"/>
                <a:cs typeface="Microsoft Sans Serif" charset="0"/>
              </a:rPr>
              <a:t>section 2</a:t>
            </a:r>
            <a:br>
              <a:rPr lang="en-US" sz="1500" cap="all" dirty="0">
                <a:solidFill>
                  <a:srgbClr val="676D73"/>
                </a:solidFill>
                <a:ea typeface="Microsoft Sans Serif" charset="0"/>
                <a:cs typeface="Microsoft Sans Serif" charset="0"/>
              </a:rPr>
            </a:br>
            <a:r>
              <a:rPr lang="en-US" sz="1200" cap="all" dirty="0">
                <a:solidFill>
                  <a:srgbClr val="676D73"/>
                </a:solidFill>
                <a:ea typeface="Microsoft Sans Serif" charset="0"/>
                <a:cs typeface="Microsoft Sans Serif" charset="0"/>
              </a:rPr>
              <a:t>subhead</a:t>
            </a:r>
            <a:endParaRPr lang="en-US" cap="all" dirty="0">
              <a:solidFill>
                <a:srgbClr val="676D73"/>
              </a:solidFill>
              <a:ea typeface="Microsoft Sans Serif" charset="0"/>
              <a:cs typeface="Microsoft Sans Serif" charset="0"/>
            </a:endParaRPr>
          </a:p>
          <a:p>
            <a:pPr marL="295275" indent="-285750">
              <a:spcAft>
                <a:spcPts val="2400"/>
              </a:spcAft>
              <a:buClr>
                <a:srgbClr val="15A748"/>
              </a:buClr>
              <a:buSzPct val="100000"/>
              <a:buFont typeface="+mj-lt"/>
              <a:buAutoNum type="romanUcPeriod"/>
            </a:pPr>
            <a:r>
              <a:rPr lang="en-US" sz="1500" b="1" cap="all" dirty="0">
                <a:solidFill>
                  <a:srgbClr val="15A748"/>
                </a:solidFill>
                <a:ea typeface="Microsoft Sans Serif" charset="0"/>
                <a:cs typeface="Microsoft Sans Serif" charset="0"/>
              </a:rPr>
              <a:t>section 3</a:t>
            </a:r>
            <a:br>
              <a:rPr lang="en-US" sz="1500" cap="all" dirty="0">
                <a:solidFill>
                  <a:srgbClr val="676D73"/>
                </a:solidFill>
                <a:ea typeface="Microsoft Sans Serif" charset="0"/>
                <a:cs typeface="Microsoft Sans Serif" charset="0"/>
              </a:rPr>
            </a:br>
            <a:r>
              <a:rPr lang="en-US" sz="1200" cap="all" dirty="0">
                <a:solidFill>
                  <a:srgbClr val="676D73"/>
                </a:solidFill>
                <a:ea typeface="Microsoft Sans Serif" charset="0"/>
                <a:cs typeface="Microsoft Sans Serif" charset="0"/>
              </a:rPr>
              <a:t>subhead</a:t>
            </a:r>
            <a:endParaRPr lang="en-US" sz="1600" cap="all" dirty="0">
              <a:solidFill>
                <a:srgbClr val="676D73"/>
              </a:solidFill>
              <a:ea typeface="Microsoft Sans Serif" charset="0"/>
              <a:cs typeface="Microsoft Sans Serif" charset="0"/>
            </a:endParaRPr>
          </a:p>
          <a:p>
            <a:pPr marL="295275" indent="-285750">
              <a:spcAft>
                <a:spcPts val="2400"/>
              </a:spcAft>
              <a:buClr>
                <a:srgbClr val="15A748"/>
              </a:buClr>
              <a:buSzPct val="100000"/>
              <a:buFont typeface="+mj-lt"/>
              <a:buAutoNum type="romanUcPeriod"/>
            </a:pPr>
            <a:r>
              <a:rPr lang="en-US" sz="1500" b="1" cap="all" dirty="0">
                <a:solidFill>
                  <a:srgbClr val="15A748"/>
                </a:solidFill>
                <a:ea typeface="Microsoft Sans Serif" charset="0"/>
                <a:cs typeface="Microsoft Sans Serif" charset="0"/>
              </a:rPr>
              <a:t>section 4</a:t>
            </a:r>
            <a:br>
              <a:rPr lang="en-US" sz="1500" cap="all" dirty="0">
                <a:solidFill>
                  <a:srgbClr val="676D73"/>
                </a:solidFill>
                <a:ea typeface="Microsoft Sans Serif" charset="0"/>
                <a:cs typeface="Microsoft Sans Serif" charset="0"/>
              </a:rPr>
            </a:br>
            <a:r>
              <a:rPr lang="en-US" sz="1200" cap="all" dirty="0">
                <a:solidFill>
                  <a:srgbClr val="676D73"/>
                </a:solidFill>
                <a:ea typeface="Microsoft Sans Serif" charset="0"/>
                <a:cs typeface="Microsoft Sans Serif" charset="0"/>
              </a:rPr>
              <a:t>subhead</a:t>
            </a:r>
            <a:br>
              <a:rPr lang="en-US" sz="1200" cap="all" dirty="0">
                <a:latin typeface="+mj-lt"/>
                <a:ea typeface="Microsoft Sans Serif" charset="0"/>
                <a:cs typeface="Microsoft Sans Serif" charset="0"/>
              </a:rPr>
            </a:br>
            <a:br>
              <a:rPr lang="en-US" sz="1200" b="1" cap="all" dirty="0">
                <a:latin typeface="+mj-lt"/>
                <a:ea typeface="Microsoft Sans Serif" charset="0"/>
                <a:cs typeface="Microsoft Sans Serif" charset="0"/>
              </a:rPr>
            </a:br>
            <a:endParaRPr lang="en-US" sz="1200" b="1" cap="all" dirty="0">
              <a:latin typeface="+mj-lt"/>
              <a:ea typeface="Microsoft Sans Serif" charset="0"/>
              <a:cs typeface="Microsoft Sans Serif" charset="0"/>
            </a:endParaRPr>
          </a:p>
        </p:txBody>
      </p:sp>
    </p:spTree>
    <p:extLst>
      <p:ext uri="{BB962C8B-B14F-4D97-AF65-F5344CB8AC3E}">
        <p14:creationId xmlns:p14="http://schemas.microsoft.com/office/powerpoint/2010/main" val="15865728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953D02-B208-B145-878F-CB777D8354C0}"/>
              </a:ext>
            </a:extLst>
          </p:cNvPr>
          <p:cNvSpPr>
            <a:spLocks noGrp="1"/>
          </p:cNvSpPr>
          <p:nvPr>
            <p:ph type="body" sz="quarter" idx="10"/>
          </p:nvPr>
        </p:nvSpPr>
        <p:spPr/>
        <p:txBody>
          <a:bodyPr/>
          <a:lstStyle/>
          <a:p>
            <a:r>
              <a:rPr lang="en-US" dirty="0"/>
              <a:t>PRESENTATION TITLE </a:t>
            </a:r>
          </a:p>
        </p:txBody>
      </p:sp>
      <p:sp>
        <p:nvSpPr>
          <p:cNvPr id="3" name="Picture Placeholder 2">
            <a:extLst>
              <a:ext uri="{FF2B5EF4-FFF2-40B4-BE49-F238E27FC236}">
                <a16:creationId xmlns:a16="http://schemas.microsoft.com/office/drawing/2014/main" id="{83D8EF9E-2ABF-854C-B2D4-C524BFED6E8E}"/>
              </a:ext>
            </a:extLst>
          </p:cNvPr>
          <p:cNvSpPr>
            <a:spLocks noGrp="1"/>
          </p:cNvSpPr>
          <p:nvPr>
            <p:ph type="pic" idx="11"/>
          </p:nvPr>
        </p:nvSpPr>
        <p:spPr/>
      </p:sp>
    </p:spTree>
    <p:extLst>
      <p:ext uri="{BB962C8B-B14F-4D97-AF65-F5344CB8AC3E}">
        <p14:creationId xmlns:p14="http://schemas.microsoft.com/office/powerpoint/2010/main" val="150353350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84594-95A5-0147-A17D-9162A1C54BF3}"/>
              </a:ext>
            </a:extLst>
          </p:cNvPr>
          <p:cNvSpPr>
            <a:spLocks noGrp="1"/>
          </p:cNvSpPr>
          <p:nvPr>
            <p:ph type="body" sz="quarter" idx="10"/>
          </p:nvPr>
        </p:nvSpPr>
        <p:spPr/>
        <p:txBody>
          <a:bodyPr/>
          <a:lstStyle/>
          <a:p>
            <a:r>
              <a:rPr lang="en-US" dirty="0"/>
              <a:t>INCLUDE Section title HERE</a:t>
            </a:r>
          </a:p>
        </p:txBody>
      </p:sp>
    </p:spTree>
    <p:extLst>
      <p:ext uri="{BB962C8B-B14F-4D97-AF65-F5344CB8AC3E}">
        <p14:creationId xmlns:p14="http://schemas.microsoft.com/office/powerpoint/2010/main" val="35476402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1CDFC0-9FAB-B54B-8D90-A2DF9E15C6C2}"/>
              </a:ext>
            </a:extLst>
          </p:cNvPr>
          <p:cNvSpPr>
            <a:spLocks noGrp="1"/>
          </p:cNvSpPr>
          <p:nvPr>
            <p:ph type="body" sz="quarter" idx="10"/>
          </p:nvPr>
        </p:nvSpPr>
        <p:spPr/>
        <p:txBody>
          <a:bodyPr/>
          <a:lstStyle/>
          <a:p>
            <a:r>
              <a:rPr lang="en-US" dirty="0"/>
              <a:t>INCLUDE Section title HERE</a:t>
            </a:r>
          </a:p>
        </p:txBody>
      </p:sp>
    </p:spTree>
    <p:extLst>
      <p:ext uri="{BB962C8B-B14F-4D97-AF65-F5344CB8AC3E}">
        <p14:creationId xmlns:p14="http://schemas.microsoft.com/office/powerpoint/2010/main" val="38023918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1327467-A79E-4142-AD63-E8EC7CF58574}"/>
              </a:ext>
            </a:extLst>
          </p:cNvPr>
          <p:cNvSpPr>
            <a:spLocks noGrp="1"/>
          </p:cNvSpPr>
          <p:nvPr>
            <p:ph type="body" sz="quarter" idx="10"/>
          </p:nvPr>
        </p:nvSpPr>
        <p:spPr/>
        <p:txBody>
          <a:bodyPr/>
          <a:lstStyle/>
          <a:p>
            <a:r>
              <a:rPr lang="en-US" dirty="0"/>
              <a:t>INCLUDE Section title HERE</a:t>
            </a:r>
          </a:p>
        </p:txBody>
      </p:sp>
    </p:spTree>
    <p:extLst>
      <p:ext uri="{BB962C8B-B14F-4D97-AF65-F5344CB8AC3E}">
        <p14:creationId xmlns:p14="http://schemas.microsoft.com/office/powerpoint/2010/main" val="34668974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C+C_ppt_template">
  <a:themeElements>
    <a:clrScheme name="C+C Brand Colors">
      <a:dk1>
        <a:srgbClr val="676D73"/>
      </a:dk1>
      <a:lt1>
        <a:srgbClr val="FFFFFF"/>
      </a:lt1>
      <a:dk2>
        <a:srgbClr val="676D73"/>
      </a:dk2>
      <a:lt2>
        <a:srgbClr val="FFFFFF"/>
      </a:lt2>
      <a:accent1>
        <a:srgbClr val="3EA8C3"/>
      </a:accent1>
      <a:accent2>
        <a:srgbClr val="D54D53"/>
      </a:accent2>
      <a:accent3>
        <a:srgbClr val="FFEA65"/>
      </a:accent3>
      <a:accent4>
        <a:srgbClr val="C3E492"/>
      </a:accent4>
      <a:accent5>
        <a:srgbClr val="3EA8C3"/>
      </a:accent5>
      <a:accent6>
        <a:srgbClr val="D54D53"/>
      </a:accent6>
      <a:hlink>
        <a:srgbClr val="3EA8C3"/>
      </a:hlink>
      <a:folHlink>
        <a:srgbClr val="3EA8C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PLUSC_BaseSlides-2017-FINAL.pptx [Read-Only]" id="{37A2E5FE-87C7-45D4-9F67-EEA7416EAB77}" vid="{04E09460-5D8D-4BDD-80E5-BD64F1E619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C+C_ppt_template_2019</Template>
  <TotalTime>4786</TotalTime>
  <Words>788</Words>
  <Application>Microsoft Office PowerPoint</Application>
  <PresentationFormat>On-screen Show (4:3)</PresentationFormat>
  <Paragraphs>108</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.AppleSystemUIFont</vt:lpstr>
      <vt:lpstr>Arial</vt:lpstr>
      <vt:lpstr>Calibri</vt:lpstr>
      <vt:lpstr>Microsoft Sans Serif</vt:lpstr>
      <vt:lpstr>C+C_ppt_template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christiaanboer</dc:creator>
  <cp:lastModifiedBy>christiaanboer</cp:lastModifiedBy>
  <cp:revision>209</cp:revision>
  <dcterms:created xsi:type="dcterms:W3CDTF">2020-04-09T17:55:36Z</dcterms:created>
  <dcterms:modified xsi:type="dcterms:W3CDTF">2020-05-21T23:40:49Z</dcterms:modified>
</cp:coreProperties>
</file>